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Ubuntu"/>
      <p:regular r:id="rId20"/>
      <p:bold r:id="rId21"/>
      <p:italic r:id="rId22"/>
      <p:boldItalic r:id="rId23"/>
    </p:embeddedFont>
    <p:embeddedFont>
      <p:font typeface="Proxima Nova"/>
      <p:regular r:id="rId24"/>
      <p:bold r:id="rId25"/>
      <p:italic r:id="rId26"/>
      <p:boldItalic r:id="rId27"/>
    </p:embeddedFont>
    <p:embeddedFont>
      <p:font typeface="Libre Baskerville"/>
      <p:regular r:id="rId28"/>
      <p:bold r:id="rId29"/>
      <p:italic r:id="rId30"/>
    </p:embeddedFont>
    <p:embeddedFont>
      <p:font typeface="Proxima Nova Semibold"/>
      <p:regular r:id="rId31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regular.fntdata"/><Relationship Id="rId22" Type="http://schemas.openxmlformats.org/officeDocument/2006/relationships/font" Target="fonts/Ubuntu-italic.fntdata"/><Relationship Id="rId21" Type="http://schemas.openxmlformats.org/officeDocument/2006/relationships/font" Target="fonts/Ubuntu-bold.fntdata"/><Relationship Id="rId24" Type="http://schemas.openxmlformats.org/officeDocument/2006/relationships/font" Target="fonts/ProximaNova-regular.fntdata"/><Relationship Id="rId23" Type="http://schemas.openxmlformats.org/officeDocument/2006/relationships/font" Target="fonts/Ubuntu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LibreBaskerville-regular.fntdata"/><Relationship Id="rId27" Type="http://schemas.openxmlformats.org/officeDocument/2006/relationships/font" Target="fonts/ProximaNova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ibreBaskerville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Semibold-regular.fntdata"/><Relationship Id="rId30" Type="http://schemas.openxmlformats.org/officeDocument/2006/relationships/font" Target="fonts/LibreBaskerville-italic.fntdata"/><Relationship Id="rId11" Type="http://schemas.openxmlformats.org/officeDocument/2006/relationships/slide" Target="slides/slide5.xml"/><Relationship Id="rId33" Type="http://schemas.openxmlformats.org/officeDocument/2006/relationships/font" Target="fonts/ProximaNovaSemibold-boldItalic.fntdata"/><Relationship Id="rId10" Type="http://schemas.openxmlformats.org/officeDocument/2006/relationships/slide" Target="slides/slide4.xml"/><Relationship Id="rId32" Type="http://schemas.openxmlformats.org/officeDocument/2006/relationships/font" Target="fonts/ProximaNovaSemibol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7d6e5f6a62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7d6e5f6a62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7d6e5f6a62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7d6e5f6a62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7d6e5f6a62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7d6e5f6a62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7ddb2cd62c_0_17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7ddb2cd62c_0_17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7a89b9e19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7a89b9e19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7a89b9e19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7a89b9e19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7d6e5f6a62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7d6e5f6a6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7d6e5f6a6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7d6e5f6a6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7d6e5f6a62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7d6e5f6a62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7a89b9e199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7a89b9e199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7d6e5f6a62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7d6e5f6a6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7d6e5f6a62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7d6e5f6a62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" name="Google Shape;25;p2"/>
          <p:cNvSpPr txBox="1"/>
          <p:nvPr>
            <p:ph type="ctrTitle"/>
          </p:nvPr>
        </p:nvSpPr>
        <p:spPr>
          <a:xfrm>
            <a:off x="713225" y="1270678"/>
            <a:ext cx="6096600" cy="20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" name="Google Shape;26;p2"/>
          <p:cNvSpPr txBox="1"/>
          <p:nvPr>
            <p:ph idx="1" type="subTitle"/>
          </p:nvPr>
        </p:nvSpPr>
        <p:spPr>
          <a:xfrm>
            <a:off x="713225" y="3541286"/>
            <a:ext cx="3858900" cy="32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" name="Google Shape;27;p2"/>
          <p:cNvSpPr/>
          <p:nvPr/>
        </p:nvSpPr>
        <p:spPr>
          <a:xfrm>
            <a:off x="8333950" y="3266175"/>
            <a:ext cx="1141775" cy="1638900"/>
          </a:xfrm>
          <a:custGeom>
            <a:rect b="b" l="l" r="r" t="t"/>
            <a:pathLst>
              <a:path extrusionOk="0" h="65556" w="45671">
                <a:moveTo>
                  <a:pt x="41557" y="1376"/>
                </a:moveTo>
                <a:lnTo>
                  <a:pt x="41557" y="1376"/>
                </a:lnTo>
                <a:cubicBezTo>
                  <a:pt x="40966" y="2203"/>
                  <a:pt x="40482" y="3138"/>
                  <a:pt x="39784" y="3859"/>
                </a:cubicBezTo>
                <a:cubicBezTo>
                  <a:pt x="39536" y="4321"/>
                  <a:pt x="39140" y="4631"/>
                  <a:pt x="38862" y="5065"/>
                </a:cubicBezTo>
                <a:cubicBezTo>
                  <a:pt x="38666" y="5223"/>
                  <a:pt x="38597" y="5511"/>
                  <a:pt x="38364" y="5631"/>
                </a:cubicBezTo>
                <a:cubicBezTo>
                  <a:pt x="38273" y="5700"/>
                  <a:pt x="38068" y="6063"/>
                  <a:pt x="37981" y="6063"/>
                </a:cubicBezTo>
                <a:cubicBezTo>
                  <a:pt x="37959" y="6063"/>
                  <a:pt x="37944" y="6040"/>
                  <a:pt x="37941" y="5985"/>
                </a:cubicBezTo>
                <a:cubicBezTo>
                  <a:pt x="38575" y="4895"/>
                  <a:pt x="39043" y="3638"/>
                  <a:pt x="39429" y="2298"/>
                </a:cubicBezTo>
                <a:cubicBezTo>
                  <a:pt x="40156" y="2008"/>
                  <a:pt x="40787" y="1623"/>
                  <a:pt x="41557" y="1376"/>
                </a:cubicBezTo>
                <a:close/>
                <a:moveTo>
                  <a:pt x="38862" y="2511"/>
                </a:moveTo>
                <a:cubicBezTo>
                  <a:pt x="38673" y="3951"/>
                  <a:pt x="37785" y="5310"/>
                  <a:pt x="37303" y="6694"/>
                </a:cubicBezTo>
                <a:cubicBezTo>
                  <a:pt x="37097" y="6773"/>
                  <a:pt x="36962" y="6921"/>
                  <a:pt x="36806" y="7049"/>
                </a:cubicBezTo>
                <a:cubicBezTo>
                  <a:pt x="37060" y="6404"/>
                  <a:pt x="37477" y="5614"/>
                  <a:pt x="37799" y="4780"/>
                </a:cubicBezTo>
                <a:cubicBezTo>
                  <a:pt x="38111" y="3975"/>
                  <a:pt x="38233" y="2996"/>
                  <a:pt x="38862" y="2511"/>
                </a:cubicBezTo>
                <a:close/>
                <a:moveTo>
                  <a:pt x="28669" y="9043"/>
                </a:moveTo>
                <a:cubicBezTo>
                  <a:pt x="28717" y="9043"/>
                  <a:pt x="28790" y="9168"/>
                  <a:pt x="28650" y="9176"/>
                </a:cubicBezTo>
                <a:cubicBezTo>
                  <a:pt x="28627" y="9076"/>
                  <a:pt x="28645" y="9043"/>
                  <a:pt x="28669" y="9043"/>
                </a:cubicBezTo>
                <a:close/>
                <a:moveTo>
                  <a:pt x="44252" y="5276"/>
                </a:moveTo>
                <a:cubicBezTo>
                  <a:pt x="43592" y="6129"/>
                  <a:pt x="42353" y="7019"/>
                  <a:pt x="41628" y="8041"/>
                </a:cubicBezTo>
                <a:lnTo>
                  <a:pt x="41132" y="8041"/>
                </a:lnTo>
                <a:cubicBezTo>
                  <a:pt x="39066" y="9026"/>
                  <a:pt x="37016" y="10026"/>
                  <a:pt x="34252" y="10312"/>
                </a:cubicBezTo>
                <a:cubicBezTo>
                  <a:pt x="33958" y="10255"/>
                  <a:pt x="34499" y="9928"/>
                  <a:pt x="34607" y="9817"/>
                </a:cubicBezTo>
                <a:cubicBezTo>
                  <a:pt x="35216" y="9338"/>
                  <a:pt x="35708" y="8742"/>
                  <a:pt x="36380" y="8327"/>
                </a:cubicBezTo>
                <a:cubicBezTo>
                  <a:pt x="37092" y="7572"/>
                  <a:pt x="38053" y="7068"/>
                  <a:pt x="38862" y="6411"/>
                </a:cubicBezTo>
                <a:cubicBezTo>
                  <a:pt x="40559" y="5933"/>
                  <a:pt x="42483" y="5683"/>
                  <a:pt x="44252" y="5276"/>
                </a:cubicBezTo>
                <a:close/>
                <a:moveTo>
                  <a:pt x="40706" y="8821"/>
                </a:moveTo>
                <a:lnTo>
                  <a:pt x="40706" y="8821"/>
                </a:lnTo>
                <a:cubicBezTo>
                  <a:pt x="39387" y="10669"/>
                  <a:pt x="35982" y="11047"/>
                  <a:pt x="32976" y="11446"/>
                </a:cubicBezTo>
                <a:cubicBezTo>
                  <a:pt x="32649" y="11320"/>
                  <a:pt x="33355" y="11094"/>
                  <a:pt x="33403" y="10878"/>
                </a:cubicBezTo>
                <a:cubicBezTo>
                  <a:pt x="36143" y="10499"/>
                  <a:pt x="38695" y="9933"/>
                  <a:pt x="40706" y="8821"/>
                </a:cubicBezTo>
                <a:close/>
                <a:moveTo>
                  <a:pt x="38012" y="2937"/>
                </a:moveTo>
                <a:lnTo>
                  <a:pt x="38012" y="2937"/>
                </a:lnTo>
                <a:cubicBezTo>
                  <a:pt x="37650" y="4513"/>
                  <a:pt x="36728" y="6143"/>
                  <a:pt x="36025" y="7617"/>
                </a:cubicBezTo>
                <a:cubicBezTo>
                  <a:pt x="35119" y="8248"/>
                  <a:pt x="34269" y="8932"/>
                  <a:pt x="33403" y="9602"/>
                </a:cubicBezTo>
                <a:cubicBezTo>
                  <a:pt x="32975" y="9956"/>
                  <a:pt x="32580" y="10340"/>
                  <a:pt x="32125" y="10666"/>
                </a:cubicBezTo>
                <a:cubicBezTo>
                  <a:pt x="31966" y="10884"/>
                  <a:pt x="31776" y="11074"/>
                  <a:pt x="31558" y="11234"/>
                </a:cubicBezTo>
                <a:cubicBezTo>
                  <a:pt x="31468" y="11318"/>
                  <a:pt x="31244" y="11675"/>
                  <a:pt x="31127" y="11675"/>
                </a:cubicBezTo>
                <a:cubicBezTo>
                  <a:pt x="31097" y="11675"/>
                  <a:pt x="31073" y="11650"/>
                  <a:pt x="31061" y="11588"/>
                </a:cubicBezTo>
                <a:cubicBezTo>
                  <a:pt x="32741" y="8066"/>
                  <a:pt x="34541" y="4664"/>
                  <a:pt x="38012" y="2937"/>
                </a:cubicBezTo>
                <a:close/>
                <a:moveTo>
                  <a:pt x="28650" y="9176"/>
                </a:moveTo>
                <a:lnTo>
                  <a:pt x="28650" y="9176"/>
                </a:lnTo>
                <a:cubicBezTo>
                  <a:pt x="28659" y="9305"/>
                  <a:pt x="28563" y="9326"/>
                  <a:pt x="28580" y="9460"/>
                </a:cubicBezTo>
                <a:cubicBezTo>
                  <a:pt x="28077" y="10778"/>
                  <a:pt x="27731" y="12252"/>
                  <a:pt x="27445" y="13787"/>
                </a:cubicBezTo>
                <a:cubicBezTo>
                  <a:pt x="27426" y="13869"/>
                  <a:pt x="27411" y="13901"/>
                  <a:pt x="27400" y="13901"/>
                </a:cubicBezTo>
                <a:cubicBezTo>
                  <a:pt x="27362" y="13901"/>
                  <a:pt x="27377" y="13489"/>
                  <a:pt x="27445" y="13432"/>
                </a:cubicBezTo>
                <a:cubicBezTo>
                  <a:pt x="27395" y="13122"/>
                  <a:pt x="27566" y="13033"/>
                  <a:pt x="27516" y="12723"/>
                </a:cubicBezTo>
                <a:cubicBezTo>
                  <a:pt x="27619" y="12307"/>
                  <a:pt x="27732" y="11900"/>
                  <a:pt x="27799" y="11446"/>
                </a:cubicBezTo>
                <a:cubicBezTo>
                  <a:pt x="28087" y="10693"/>
                  <a:pt x="28234" y="9801"/>
                  <a:pt x="28650" y="9176"/>
                </a:cubicBezTo>
                <a:close/>
                <a:moveTo>
                  <a:pt x="38720" y="10809"/>
                </a:moveTo>
                <a:lnTo>
                  <a:pt x="38720" y="10809"/>
                </a:lnTo>
                <a:cubicBezTo>
                  <a:pt x="38870" y="11063"/>
                  <a:pt x="38055" y="11552"/>
                  <a:pt x="37799" y="11871"/>
                </a:cubicBezTo>
                <a:cubicBezTo>
                  <a:pt x="35725" y="13060"/>
                  <a:pt x="32622" y="13219"/>
                  <a:pt x="30139" y="13998"/>
                </a:cubicBezTo>
                <a:cubicBezTo>
                  <a:pt x="30005" y="13764"/>
                  <a:pt x="30514" y="13482"/>
                  <a:pt x="30777" y="13220"/>
                </a:cubicBezTo>
                <a:cubicBezTo>
                  <a:pt x="31071" y="12926"/>
                  <a:pt x="31345" y="12607"/>
                  <a:pt x="31558" y="12367"/>
                </a:cubicBezTo>
                <a:cubicBezTo>
                  <a:pt x="33796" y="11699"/>
                  <a:pt x="36770" y="11766"/>
                  <a:pt x="38720" y="10809"/>
                </a:cubicBezTo>
                <a:close/>
                <a:moveTo>
                  <a:pt x="27344" y="14060"/>
                </a:moveTo>
                <a:cubicBezTo>
                  <a:pt x="27371" y="14060"/>
                  <a:pt x="27371" y="14222"/>
                  <a:pt x="27344" y="14222"/>
                </a:cubicBezTo>
                <a:cubicBezTo>
                  <a:pt x="27334" y="14222"/>
                  <a:pt x="27321" y="14200"/>
                  <a:pt x="27303" y="14141"/>
                </a:cubicBezTo>
                <a:cubicBezTo>
                  <a:pt x="27321" y="14082"/>
                  <a:pt x="27334" y="14060"/>
                  <a:pt x="27344" y="14060"/>
                </a:cubicBezTo>
                <a:close/>
                <a:moveTo>
                  <a:pt x="30994" y="5898"/>
                </a:moveTo>
                <a:cubicBezTo>
                  <a:pt x="31016" y="5898"/>
                  <a:pt x="31039" y="5903"/>
                  <a:pt x="31061" y="5914"/>
                </a:cubicBezTo>
                <a:cubicBezTo>
                  <a:pt x="31304" y="8742"/>
                  <a:pt x="30295" y="10910"/>
                  <a:pt x="29714" y="13148"/>
                </a:cubicBezTo>
                <a:cubicBezTo>
                  <a:pt x="28963" y="13792"/>
                  <a:pt x="28325" y="14548"/>
                  <a:pt x="27657" y="15276"/>
                </a:cubicBezTo>
                <a:cubicBezTo>
                  <a:pt x="28082" y="12131"/>
                  <a:pt x="29140" y="9004"/>
                  <a:pt x="30281" y="6340"/>
                </a:cubicBezTo>
                <a:cubicBezTo>
                  <a:pt x="30567" y="6304"/>
                  <a:pt x="30785" y="5898"/>
                  <a:pt x="30994" y="5898"/>
                </a:cubicBezTo>
                <a:close/>
                <a:moveTo>
                  <a:pt x="36593" y="13361"/>
                </a:moveTo>
                <a:lnTo>
                  <a:pt x="36593" y="13361"/>
                </a:lnTo>
                <a:cubicBezTo>
                  <a:pt x="34944" y="15117"/>
                  <a:pt x="31010" y="15201"/>
                  <a:pt x="28226" y="16055"/>
                </a:cubicBezTo>
                <a:cubicBezTo>
                  <a:pt x="30415" y="14557"/>
                  <a:pt x="33819" y="14274"/>
                  <a:pt x="36593" y="13361"/>
                </a:cubicBezTo>
                <a:close/>
                <a:moveTo>
                  <a:pt x="18367" y="17531"/>
                </a:moveTo>
                <a:cubicBezTo>
                  <a:pt x="18367" y="17535"/>
                  <a:pt x="18367" y="17540"/>
                  <a:pt x="18368" y="17544"/>
                </a:cubicBezTo>
                <a:cubicBezTo>
                  <a:pt x="18368" y="17545"/>
                  <a:pt x="18368" y="17545"/>
                  <a:pt x="18367" y="17546"/>
                </a:cubicBezTo>
                <a:cubicBezTo>
                  <a:pt x="18367" y="17541"/>
                  <a:pt x="18367" y="17536"/>
                  <a:pt x="18367" y="17531"/>
                </a:cubicBezTo>
                <a:close/>
                <a:moveTo>
                  <a:pt x="28863" y="7475"/>
                </a:moveTo>
                <a:cubicBezTo>
                  <a:pt x="27463" y="9691"/>
                  <a:pt x="26951" y="13411"/>
                  <a:pt x="26310" y="16623"/>
                </a:cubicBezTo>
                <a:cubicBezTo>
                  <a:pt x="25747" y="17172"/>
                  <a:pt x="25109" y="18021"/>
                  <a:pt x="24608" y="18396"/>
                </a:cubicBezTo>
                <a:cubicBezTo>
                  <a:pt x="24969" y="15802"/>
                  <a:pt x="25240" y="13117"/>
                  <a:pt x="25672" y="10594"/>
                </a:cubicBezTo>
                <a:cubicBezTo>
                  <a:pt x="26483" y="9304"/>
                  <a:pt x="27743" y="8457"/>
                  <a:pt x="28863" y="7475"/>
                </a:cubicBezTo>
                <a:close/>
                <a:moveTo>
                  <a:pt x="24962" y="11305"/>
                </a:moveTo>
                <a:cubicBezTo>
                  <a:pt x="25032" y="11306"/>
                  <a:pt x="25018" y="11391"/>
                  <a:pt x="25034" y="11446"/>
                </a:cubicBezTo>
                <a:cubicBezTo>
                  <a:pt x="24109" y="14164"/>
                  <a:pt x="24777" y="18470"/>
                  <a:pt x="22978" y="20311"/>
                </a:cubicBezTo>
                <a:cubicBezTo>
                  <a:pt x="23281" y="18251"/>
                  <a:pt x="23356" y="15961"/>
                  <a:pt x="23332" y="13574"/>
                </a:cubicBezTo>
                <a:lnTo>
                  <a:pt x="23332" y="13574"/>
                </a:lnTo>
                <a:cubicBezTo>
                  <a:pt x="23763" y="12705"/>
                  <a:pt x="24422" y="12063"/>
                  <a:pt x="24962" y="11305"/>
                </a:cubicBezTo>
                <a:close/>
                <a:moveTo>
                  <a:pt x="36167" y="14778"/>
                </a:moveTo>
                <a:lnTo>
                  <a:pt x="36167" y="14778"/>
                </a:lnTo>
                <a:cubicBezTo>
                  <a:pt x="35872" y="15949"/>
                  <a:pt x="35220" y="17379"/>
                  <a:pt x="34678" y="18537"/>
                </a:cubicBezTo>
                <a:lnTo>
                  <a:pt x="34678" y="18538"/>
                </a:lnTo>
                <a:cubicBezTo>
                  <a:pt x="31124" y="19121"/>
                  <a:pt x="26849" y="18981"/>
                  <a:pt x="24253" y="20524"/>
                </a:cubicBezTo>
                <a:cubicBezTo>
                  <a:pt x="25045" y="19376"/>
                  <a:pt x="26058" y="18450"/>
                  <a:pt x="26948" y="17404"/>
                </a:cubicBezTo>
                <a:cubicBezTo>
                  <a:pt x="29429" y="16433"/>
                  <a:pt x="32497" y="16049"/>
                  <a:pt x="35245" y="15347"/>
                </a:cubicBezTo>
                <a:cubicBezTo>
                  <a:pt x="35583" y="15185"/>
                  <a:pt x="35906" y="15015"/>
                  <a:pt x="36167" y="14778"/>
                </a:cubicBezTo>
                <a:close/>
                <a:moveTo>
                  <a:pt x="22907" y="14070"/>
                </a:moveTo>
                <a:lnTo>
                  <a:pt x="22907" y="14070"/>
                </a:lnTo>
                <a:cubicBezTo>
                  <a:pt x="22775" y="16445"/>
                  <a:pt x="22952" y="19742"/>
                  <a:pt x="22057" y="21588"/>
                </a:cubicBezTo>
                <a:cubicBezTo>
                  <a:pt x="22340" y="19366"/>
                  <a:pt x="22034" y="15939"/>
                  <a:pt x="22907" y="14070"/>
                </a:cubicBezTo>
                <a:close/>
                <a:moveTo>
                  <a:pt x="34111" y="19246"/>
                </a:moveTo>
                <a:lnTo>
                  <a:pt x="34111" y="19246"/>
                </a:lnTo>
                <a:cubicBezTo>
                  <a:pt x="34338" y="19489"/>
                  <a:pt x="33698" y="20051"/>
                  <a:pt x="33615" y="20452"/>
                </a:cubicBezTo>
                <a:cubicBezTo>
                  <a:pt x="30947" y="21590"/>
                  <a:pt x="26359" y="20808"/>
                  <a:pt x="23544" y="21800"/>
                </a:cubicBezTo>
                <a:cubicBezTo>
                  <a:pt x="25891" y="19773"/>
                  <a:pt x="30280" y="19787"/>
                  <a:pt x="34111" y="19246"/>
                </a:cubicBezTo>
                <a:close/>
                <a:moveTo>
                  <a:pt x="33089" y="21086"/>
                </a:moveTo>
                <a:cubicBezTo>
                  <a:pt x="33172" y="21086"/>
                  <a:pt x="33182" y="21158"/>
                  <a:pt x="33190" y="21234"/>
                </a:cubicBezTo>
                <a:cubicBezTo>
                  <a:pt x="31466" y="22450"/>
                  <a:pt x="29034" y="22824"/>
                  <a:pt x="26290" y="22824"/>
                </a:cubicBezTo>
                <a:cubicBezTo>
                  <a:pt x="25403" y="22824"/>
                  <a:pt x="24483" y="22785"/>
                  <a:pt x="23544" y="22722"/>
                </a:cubicBezTo>
                <a:cubicBezTo>
                  <a:pt x="26084" y="21549"/>
                  <a:pt x="30416" y="22170"/>
                  <a:pt x="33047" y="21091"/>
                </a:cubicBezTo>
                <a:cubicBezTo>
                  <a:pt x="33062" y="21088"/>
                  <a:pt x="33076" y="21086"/>
                  <a:pt x="33089" y="21086"/>
                </a:cubicBezTo>
                <a:close/>
                <a:moveTo>
                  <a:pt x="21985" y="15489"/>
                </a:moveTo>
                <a:lnTo>
                  <a:pt x="21985" y="15489"/>
                </a:lnTo>
                <a:cubicBezTo>
                  <a:pt x="21916" y="17641"/>
                  <a:pt x="21559" y="20122"/>
                  <a:pt x="21418" y="22439"/>
                </a:cubicBezTo>
                <a:cubicBezTo>
                  <a:pt x="21079" y="22762"/>
                  <a:pt x="20754" y="23476"/>
                  <a:pt x="20424" y="23573"/>
                </a:cubicBezTo>
                <a:cubicBezTo>
                  <a:pt x="20421" y="20992"/>
                  <a:pt x="20954" y="18949"/>
                  <a:pt x="21275" y="16695"/>
                </a:cubicBezTo>
                <a:cubicBezTo>
                  <a:pt x="21422" y="16202"/>
                  <a:pt x="21831" y="15973"/>
                  <a:pt x="21985" y="15489"/>
                </a:cubicBezTo>
                <a:close/>
                <a:moveTo>
                  <a:pt x="20773" y="24654"/>
                </a:moveTo>
                <a:cubicBezTo>
                  <a:pt x="20780" y="24654"/>
                  <a:pt x="20662" y="24772"/>
                  <a:pt x="20655" y="24772"/>
                </a:cubicBezTo>
                <a:cubicBezTo>
                  <a:pt x="20652" y="24772"/>
                  <a:pt x="20666" y="24755"/>
                  <a:pt x="20708" y="24708"/>
                </a:cubicBezTo>
                <a:cubicBezTo>
                  <a:pt x="20752" y="24668"/>
                  <a:pt x="20770" y="24654"/>
                  <a:pt x="20773" y="24654"/>
                </a:cubicBezTo>
                <a:close/>
                <a:moveTo>
                  <a:pt x="20631" y="24866"/>
                </a:moveTo>
                <a:cubicBezTo>
                  <a:pt x="20638" y="24866"/>
                  <a:pt x="20520" y="24984"/>
                  <a:pt x="20513" y="24984"/>
                </a:cubicBezTo>
                <a:cubicBezTo>
                  <a:pt x="20511" y="24984"/>
                  <a:pt x="20524" y="24967"/>
                  <a:pt x="20567" y="24920"/>
                </a:cubicBezTo>
                <a:cubicBezTo>
                  <a:pt x="20610" y="24881"/>
                  <a:pt x="20628" y="24866"/>
                  <a:pt x="20631" y="24866"/>
                </a:cubicBezTo>
                <a:close/>
                <a:moveTo>
                  <a:pt x="33190" y="22297"/>
                </a:moveTo>
                <a:lnTo>
                  <a:pt x="33190" y="22297"/>
                </a:lnTo>
                <a:cubicBezTo>
                  <a:pt x="33457" y="22404"/>
                  <a:pt x="32959" y="22894"/>
                  <a:pt x="32976" y="23218"/>
                </a:cubicBezTo>
                <a:cubicBezTo>
                  <a:pt x="30276" y="25175"/>
                  <a:pt x="25135" y="24691"/>
                  <a:pt x="21133" y="25345"/>
                </a:cubicBezTo>
                <a:cubicBezTo>
                  <a:pt x="21433" y="24818"/>
                  <a:pt x="21703" y="24260"/>
                  <a:pt x="22057" y="23786"/>
                </a:cubicBezTo>
                <a:cubicBezTo>
                  <a:pt x="23017" y="23594"/>
                  <a:pt x="24106" y="23553"/>
                  <a:pt x="25229" y="23553"/>
                </a:cubicBezTo>
                <a:cubicBezTo>
                  <a:pt x="26056" y="23553"/>
                  <a:pt x="26901" y="23575"/>
                  <a:pt x="27728" y="23575"/>
                </a:cubicBezTo>
                <a:cubicBezTo>
                  <a:pt x="29913" y="23575"/>
                  <a:pt x="31965" y="23421"/>
                  <a:pt x="33190" y="22297"/>
                </a:cubicBezTo>
                <a:close/>
                <a:moveTo>
                  <a:pt x="20712" y="15305"/>
                </a:moveTo>
                <a:cubicBezTo>
                  <a:pt x="20797" y="15305"/>
                  <a:pt x="20890" y="15318"/>
                  <a:pt x="20991" y="15347"/>
                </a:cubicBezTo>
                <a:cubicBezTo>
                  <a:pt x="21234" y="15583"/>
                  <a:pt x="20584" y="16109"/>
                  <a:pt x="20567" y="16552"/>
                </a:cubicBezTo>
                <a:cubicBezTo>
                  <a:pt x="20326" y="16927"/>
                  <a:pt x="20358" y="17572"/>
                  <a:pt x="20141" y="17970"/>
                </a:cubicBezTo>
                <a:cubicBezTo>
                  <a:pt x="19929" y="19316"/>
                  <a:pt x="19490" y="20873"/>
                  <a:pt x="19857" y="22367"/>
                </a:cubicBezTo>
                <a:cubicBezTo>
                  <a:pt x="19721" y="22963"/>
                  <a:pt x="19813" y="23788"/>
                  <a:pt x="19786" y="24495"/>
                </a:cubicBezTo>
                <a:cubicBezTo>
                  <a:pt x="19320" y="25235"/>
                  <a:pt x="18792" y="25912"/>
                  <a:pt x="18297" y="26622"/>
                </a:cubicBezTo>
                <a:cubicBezTo>
                  <a:pt x="18285" y="26656"/>
                  <a:pt x="18274" y="26670"/>
                  <a:pt x="18264" y="26670"/>
                </a:cubicBezTo>
                <a:cubicBezTo>
                  <a:pt x="18241" y="26670"/>
                  <a:pt x="18224" y="26603"/>
                  <a:pt x="18226" y="26551"/>
                </a:cubicBezTo>
                <a:cubicBezTo>
                  <a:pt x="19397" y="24056"/>
                  <a:pt x="18593" y="19590"/>
                  <a:pt x="19502" y="16836"/>
                </a:cubicBezTo>
                <a:cubicBezTo>
                  <a:pt x="19826" y="16308"/>
                  <a:pt x="19969" y="15305"/>
                  <a:pt x="20712" y="15305"/>
                </a:cubicBezTo>
                <a:close/>
                <a:moveTo>
                  <a:pt x="30565" y="24849"/>
                </a:moveTo>
                <a:cubicBezTo>
                  <a:pt x="30722" y="25021"/>
                  <a:pt x="30136" y="25083"/>
                  <a:pt x="29785" y="25203"/>
                </a:cubicBezTo>
                <a:cubicBezTo>
                  <a:pt x="27584" y="25959"/>
                  <a:pt x="24634" y="26552"/>
                  <a:pt x="21566" y="26552"/>
                </a:cubicBezTo>
                <a:cubicBezTo>
                  <a:pt x="21493" y="26552"/>
                  <a:pt x="21419" y="26552"/>
                  <a:pt x="21345" y="26551"/>
                </a:cubicBezTo>
                <a:cubicBezTo>
                  <a:pt x="21009" y="26614"/>
                  <a:pt x="20703" y="26711"/>
                  <a:pt x="20353" y="26765"/>
                </a:cubicBezTo>
                <a:cubicBezTo>
                  <a:pt x="20450" y="26412"/>
                  <a:pt x="20667" y="26180"/>
                  <a:pt x="20849" y="25914"/>
                </a:cubicBezTo>
                <a:lnTo>
                  <a:pt x="20849" y="25913"/>
                </a:lnTo>
                <a:cubicBezTo>
                  <a:pt x="23779" y="25273"/>
                  <a:pt x="27827" y="25752"/>
                  <a:pt x="30495" y="24849"/>
                </a:cubicBezTo>
                <a:close/>
                <a:moveTo>
                  <a:pt x="18368" y="20098"/>
                </a:moveTo>
                <a:lnTo>
                  <a:pt x="18368" y="20098"/>
                </a:lnTo>
                <a:cubicBezTo>
                  <a:pt x="18529" y="22574"/>
                  <a:pt x="18195" y="25173"/>
                  <a:pt x="17446" y="26977"/>
                </a:cubicBezTo>
                <a:cubicBezTo>
                  <a:pt x="17692" y="24906"/>
                  <a:pt x="17980" y="22263"/>
                  <a:pt x="18368" y="20098"/>
                </a:cubicBezTo>
                <a:close/>
                <a:moveTo>
                  <a:pt x="29502" y="25985"/>
                </a:moveTo>
                <a:lnTo>
                  <a:pt x="29502" y="25985"/>
                </a:lnTo>
                <a:cubicBezTo>
                  <a:pt x="28977" y="26287"/>
                  <a:pt x="28343" y="26479"/>
                  <a:pt x="27728" y="26693"/>
                </a:cubicBezTo>
                <a:cubicBezTo>
                  <a:pt x="25440" y="27712"/>
                  <a:pt x="22434" y="28018"/>
                  <a:pt x="19431" y="28324"/>
                </a:cubicBezTo>
                <a:cubicBezTo>
                  <a:pt x="19539" y="28006"/>
                  <a:pt x="19772" y="27815"/>
                  <a:pt x="19857" y="27474"/>
                </a:cubicBezTo>
                <a:cubicBezTo>
                  <a:pt x="22034" y="26766"/>
                  <a:pt x="25288" y="27134"/>
                  <a:pt x="27586" y="26551"/>
                </a:cubicBezTo>
                <a:cubicBezTo>
                  <a:pt x="28181" y="26318"/>
                  <a:pt x="28888" y="26197"/>
                  <a:pt x="29502" y="25985"/>
                </a:cubicBezTo>
                <a:close/>
                <a:moveTo>
                  <a:pt x="16737" y="19106"/>
                </a:moveTo>
                <a:lnTo>
                  <a:pt x="16737" y="19106"/>
                </a:lnTo>
                <a:cubicBezTo>
                  <a:pt x="16087" y="21812"/>
                  <a:pt x="15795" y="25491"/>
                  <a:pt x="15108" y="28395"/>
                </a:cubicBezTo>
                <a:cubicBezTo>
                  <a:pt x="14967" y="25891"/>
                  <a:pt x="15347" y="23294"/>
                  <a:pt x="15390" y="20737"/>
                </a:cubicBezTo>
                <a:cubicBezTo>
                  <a:pt x="15705" y="20060"/>
                  <a:pt x="16243" y="19605"/>
                  <a:pt x="16737" y="19106"/>
                </a:cubicBezTo>
                <a:close/>
                <a:moveTo>
                  <a:pt x="31912" y="25275"/>
                </a:moveTo>
                <a:cubicBezTo>
                  <a:pt x="31928" y="25741"/>
                  <a:pt x="31389" y="26265"/>
                  <a:pt x="31204" y="26765"/>
                </a:cubicBezTo>
                <a:cubicBezTo>
                  <a:pt x="29647" y="27991"/>
                  <a:pt x="27867" y="29014"/>
                  <a:pt x="25459" y="29459"/>
                </a:cubicBezTo>
                <a:cubicBezTo>
                  <a:pt x="23153" y="29885"/>
                  <a:pt x="20603" y="30129"/>
                  <a:pt x="18226" y="30593"/>
                </a:cubicBezTo>
                <a:cubicBezTo>
                  <a:pt x="18147" y="30245"/>
                  <a:pt x="18795" y="29418"/>
                  <a:pt x="19077" y="28962"/>
                </a:cubicBezTo>
                <a:cubicBezTo>
                  <a:pt x="21494" y="28543"/>
                  <a:pt x="23920" y="28414"/>
                  <a:pt x="26098" y="27828"/>
                </a:cubicBezTo>
                <a:cubicBezTo>
                  <a:pt x="28219" y="27256"/>
                  <a:pt x="30142" y="26426"/>
                  <a:pt x="31769" y="25418"/>
                </a:cubicBezTo>
                <a:cubicBezTo>
                  <a:pt x="31789" y="25339"/>
                  <a:pt x="31912" y="25369"/>
                  <a:pt x="31912" y="25275"/>
                </a:cubicBezTo>
                <a:close/>
                <a:moveTo>
                  <a:pt x="18367" y="17546"/>
                </a:moveTo>
                <a:lnTo>
                  <a:pt x="18367" y="17546"/>
                </a:lnTo>
                <a:cubicBezTo>
                  <a:pt x="18396" y="18177"/>
                  <a:pt x="17736" y="19693"/>
                  <a:pt x="17518" y="20666"/>
                </a:cubicBezTo>
                <a:cubicBezTo>
                  <a:pt x="16716" y="24221"/>
                  <a:pt x="16578" y="28534"/>
                  <a:pt x="15390" y="31373"/>
                </a:cubicBezTo>
                <a:cubicBezTo>
                  <a:pt x="15602" y="29169"/>
                  <a:pt x="16236" y="26718"/>
                  <a:pt x="16666" y="24283"/>
                </a:cubicBezTo>
                <a:cubicBezTo>
                  <a:pt x="17093" y="21852"/>
                  <a:pt x="17102" y="19295"/>
                  <a:pt x="18367" y="17546"/>
                </a:cubicBezTo>
                <a:close/>
                <a:moveTo>
                  <a:pt x="29658" y="28536"/>
                </a:moveTo>
                <a:cubicBezTo>
                  <a:pt x="29818" y="28536"/>
                  <a:pt x="29729" y="28592"/>
                  <a:pt x="29714" y="28679"/>
                </a:cubicBezTo>
                <a:cubicBezTo>
                  <a:pt x="28803" y="29517"/>
                  <a:pt x="27835" y="30299"/>
                  <a:pt x="26878" y="31090"/>
                </a:cubicBezTo>
                <a:cubicBezTo>
                  <a:pt x="24249" y="32337"/>
                  <a:pt x="19457" y="31422"/>
                  <a:pt x="16950" y="32791"/>
                </a:cubicBezTo>
                <a:cubicBezTo>
                  <a:pt x="16878" y="32553"/>
                  <a:pt x="17244" y="32142"/>
                  <a:pt x="17375" y="31869"/>
                </a:cubicBezTo>
                <a:cubicBezTo>
                  <a:pt x="20939" y="30232"/>
                  <a:pt x="26747" y="30841"/>
                  <a:pt x="29644" y="28537"/>
                </a:cubicBezTo>
                <a:cubicBezTo>
                  <a:pt x="29649" y="28536"/>
                  <a:pt x="29653" y="28536"/>
                  <a:pt x="29658" y="28536"/>
                </a:cubicBezTo>
                <a:close/>
                <a:moveTo>
                  <a:pt x="11630" y="25345"/>
                </a:moveTo>
                <a:lnTo>
                  <a:pt x="11630" y="25345"/>
                </a:lnTo>
                <a:cubicBezTo>
                  <a:pt x="11494" y="28379"/>
                  <a:pt x="11660" y="32113"/>
                  <a:pt x="11844" y="35273"/>
                </a:cubicBezTo>
                <a:cubicBezTo>
                  <a:pt x="11290" y="32591"/>
                  <a:pt x="11406" y="29236"/>
                  <a:pt x="11278" y="26127"/>
                </a:cubicBezTo>
                <a:cubicBezTo>
                  <a:pt x="11311" y="25780"/>
                  <a:pt x="11587" y="25680"/>
                  <a:pt x="11630" y="25345"/>
                </a:cubicBezTo>
                <a:close/>
                <a:moveTo>
                  <a:pt x="28650" y="30735"/>
                </a:moveTo>
                <a:cubicBezTo>
                  <a:pt x="28730" y="30959"/>
                  <a:pt x="28334" y="31315"/>
                  <a:pt x="28297" y="31658"/>
                </a:cubicBezTo>
                <a:lnTo>
                  <a:pt x="28295" y="31658"/>
                </a:lnTo>
                <a:cubicBezTo>
                  <a:pt x="27725" y="32102"/>
                  <a:pt x="27159" y="32552"/>
                  <a:pt x="26523" y="32933"/>
                </a:cubicBezTo>
                <a:cubicBezTo>
                  <a:pt x="22599" y="33925"/>
                  <a:pt x="18212" y="34454"/>
                  <a:pt x="15035" y="36196"/>
                </a:cubicBezTo>
                <a:cubicBezTo>
                  <a:pt x="15198" y="35555"/>
                  <a:pt x="15765" y="34704"/>
                  <a:pt x="16169" y="34069"/>
                </a:cubicBezTo>
                <a:cubicBezTo>
                  <a:pt x="19337" y="31965"/>
                  <a:pt x="26311" y="33666"/>
                  <a:pt x="28650" y="30735"/>
                </a:cubicBezTo>
                <a:close/>
                <a:moveTo>
                  <a:pt x="14751" y="21375"/>
                </a:moveTo>
                <a:lnTo>
                  <a:pt x="14751" y="21375"/>
                </a:lnTo>
                <a:cubicBezTo>
                  <a:pt x="14517" y="25182"/>
                  <a:pt x="14273" y="29595"/>
                  <a:pt x="14044" y="33643"/>
                </a:cubicBezTo>
                <a:cubicBezTo>
                  <a:pt x="13573" y="34829"/>
                  <a:pt x="12877" y="35787"/>
                  <a:pt x="12339" y="36904"/>
                </a:cubicBezTo>
                <a:cubicBezTo>
                  <a:pt x="12510" y="32894"/>
                  <a:pt x="11634" y="28189"/>
                  <a:pt x="12411" y="24424"/>
                </a:cubicBezTo>
                <a:cubicBezTo>
                  <a:pt x="13074" y="23291"/>
                  <a:pt x="14071" y="22490"/>
                  <a:pt x="14751" y="21375"/>
                </a:cubicBezTo>
                <a:close/>
                <a:moveTo>
                  <a:pt x="27586" y="32721"/>
                </a:moveTo>
                <a:lnTo>
                  <a:pt x="27586" y="32721"/>
                </a:lnTo>
                <a:cubicBezTo>
                  <a:pt x="25188" y="36515"/>
                  <a:pt x="18159" y="36295"/>
                  <a:pt x="13829" y="38393"/>
                </a:cubicBezTo>
                <a:cubicBezTo>
                  <a:pt x="13803" y="38059"/>
                  <a:pt x="14257" y="37593"/>
                  <a:pt x="14398" y="37189"/>
                </a:cubicBezTo>
                <a:cubicBezTo>
                  <a:pt x="16204" y="36132"/>
                  <a:pt x="18466" y="35386"/>
                  <a:pt x="20850" y="34778"/>
                </a:cubicBezTo>
                <a:cubicBezTo>
                  <a:pt x="23205" y="34175"/>
                  <a:pt x="25817" y="34037"/>
                  <a:pt x="27586" y="32721"/>
                </a:cubicBezTo>
                <a:close/>
                <a:moveTo>
                  <a:pt x="10781" y="26836"/>
                </a:moveTo>
                <a:lnTo>
                  <a:pt x="10781" y="26836"/>
                </a:lnTo>
                <a:cubicBezTo>
                  <a:pt x="10571" y="30862"/>
                  <a:pt x="11506" y="35077"/>
                  <a:pt x="11206" y="38962"/>
                </a:cubicBezTo>
                <a:cubicBezTo>
                  <a:pt x="10712" y="36876"/>
                  <a:pt x="10194" y="34242"/>
                  <a:pt x="9789" y="31798"/>
                </a:cubicBezTo>
                <a:cubicBezTo>
                  <a:pt x="9643" y="30928"/>
                  <a:pt x="9332" y="30033"/>
                  <a:pt x="9433" y="29317"/>
                </a:cubicBezTo>
                <a:cubicBezTo>
                  <a:pt x="9571" y="28345"/>
                  <a:pt x="10480" y="27747"/>
                  <a:pt x="10781" y="26836"/>
                </a:cubicBezTo>
                <a:close/>
                <a:moveTo>
                  <a:pt x="25743" y="35557"/>
                </a:moveTo>
                <a:cubicBezTo>
                  <a:pt x="25719" y="35961"/>
                  <a:pt x="25149" y="36428"/>
                  <a:pt x="24962" y="36904"/>
                </a:cubicBezTo>
                <a:cubicBezTo>
                  <a:pt x="21767" y="39003"/>
                  <a:pt x="16801" y="39334"/>
                  <a:pt x="12624" y="40450"/>
                </a:cubicBezTo>
                <a:cubicBezTo>
                  <a:pt x="13460" y="39395"/>
                  <a:pt x="14885" y="38929"/>
                  <a:pt x="16241" y="38393"/>
                </a:cubicBezTo>
                <a:cubicBezTo>
                  <a:pt x="19479" y="37520"/>
                  <a:pt x="23036" y="36962"/>
                  <a:pt x="25743" y="35557"/>
                </a:cubicBezTo>
                <a:close/>
                <a:moveTo>
                  <a:pt x="9007" y="30096"/>
                </a:moveTo>
                <a:cubicBezTo>
                  <a:pt x="9165" y="33768"/>
                  <a:pt x="10426" y="36338"/>
                  <a:pt x="10568" y="40026"/>
                </a:cubicBezTo>
                <a:cubicBezTo>
                  <a:pt x="10508" y="40368"/>
                  <a:pt x="10275" y="40534"/>
                  <a:pt x="10214" y="40876"/>
                </a:cubicBezTo>
                <a:cubicBezTo>
                  <a:pt x="9741" y="37755"/>
                  <a:pt x="8797" y="35107"/>
                  <a:pt x="8155" y="32154"/>
                </a:cubicBezTo>
                <a:cubicBezTo>
                  <a:pt x="8312" y="31342"/>
                  <a:pt x="8712" y="30771"/>
                  <a:pt x="9007" y="30096"/>
                </a:cubicBezTo>
                <a:close/>
                <a:moveTo>
                  <a:pt x="19858" y="25914"/>
                </a:moveTo>
                <a:cubicBezTo>
                  <a:pt x="18522" y="28288"/>
                  <a:pt x="16890" y="30984"/>
                  <a:pt x="15460" y="33501"/>
                </a:cubicBezTo>
                <a:cubicBezTo>
                  <a:pt x="14805" y="34854"/>
                  <a:pt x="13972" y="36030"/>
                  <a:pt x="13333" y="37401"/>
                </a:cubicBezTo>
                <a:cubicBezTo>
                  <a:pt x="12470" y="38547"/>
                  <a:pt x="12098" y="40183"/>
                  <a:pt x="11065" y="41160"/>
                </a:cubicBezTo>
                <a:cubicBezTo>
                  <a:pt x="13425" y="35790"/>
                  <a:pt x="16717" y="30741"/>
                  <a:pt x="19858" y="25914"/>
                </a:cubicBezTo>
                <a:close/>
                <a:moveTo>
                  <a:pt x="23697" y="37967"/>
                </a:moveTo>
                <a:cubicBezTo>
                  <a:pt x="23865" y="37967"/>
                  <a:pt x="23772" y="38022"/>
                  <a:pt x="23756" y="38110"/>
                </a:cubicBezTo>
                <a:cubicBezTo>
                  <a:pt x="20852" y="40334"/>
                  <a:pt x="15929" y="40541"/>
                  <a:pt x="11914" y="41656"/>
                </a:cubicBezTo>
                <a:cubicBezTo>
                  <a:pt x="12438" y="40879"/>
                  <a:pt x="13781" y="40922"/>
                  <a:pt x="14609" y="40450"/>
                </a:cubicBezTo>
                <a:cubicBezTo>
                  <a:pt x="17881" y="39869"/>
                  <a:pt x="21204" y="39338"/>
                  <a:pt x="23687" y="37967"/>
                </a:cubicBezTo>
                <a:cubicBezTo>
                  <a:pt x="23690" y="37967"/>
                  <a:pt x="23694" y="37967"/>
                  <a:pt x="23697" y="37967"/>
                </a:cubicBezTo>
                <a:close/>
                <a:moveTo>
                  <a:pt x="5249" y="40521"/>
                </a:moveTo>
                <a:cubicBezTo>
                  <a:pt x="6185" y="41902"/>
                  <a:pt x="6751" y="43653"/>
                  <a:pt x="6809" y="45911"/>
                </a:cubicBezTo>
                <a:cubicBezTo>
                  <a:pt x="6788" y="45938"/>
                  <a:pt x="6764" y="45951"/>
                  <a:pt x="6737" y="45951"/>
                </a:cubicBezTo>
                <a:cubicBezTo>
                  <a:pt x="6550" y="45951"/>
                  <a:pt x="6245" y="45349"/>
                  <a:pt x="6030" y="45202"/>
                </a:cubicBezTo>
                <a:cubicBezTo>
                  <a:pt x="5530" y="44990"/>
                  <a:pt x="5197" y="44617"/>
                  <a:pt x="4540" y="44563"/>
                </a:cubicBezTo>
                <a:cubicBezTo>
                  <a:pt x="4714" y="43153"/>
                  <a:pt x="4989" y="41845"/>
                  <a:pt x="5249" y="40521"/>
                </a:cubicBezTo>
                <a:close/>
                <a:moveTo>
                  <a:pt x="23332" y="39316"/>
                </a:moveTo>
                <a:cubicBezTo>
                  <a:pt x="22916" y="40317"/>
                  <a:pt x="22092" y="41527"/>
                  <a:pt x="21346" y="42436"/>
                </a:cubicBezTo>
                <a:cubicBezTo>
                  <a:pt x="17718" y="43796"/>
                  <a:pt x="13119" y="44185"/>
                  <a:pt x="9929" y="45981"/>
                </a:cubicBezTo>
                <a:cubicBezTo>
                  <a:pt x="10046" y="45036"/>
                  <a:pt x="10801" y="44112"/>
                  <a:pt x="11135" y="43146"/>
                </a:cubicBezTo>
                <a:cubicBezTo>
                  <a:pt x="14612" y="41280"/>
                  <a:pt x="20228" y="41555"/>
                  <a:pt x="23332" y="39316"/>
                </a:cubicBezTo>
                <a:close/>
                <a:moveTo>
                  <a:pt x="7731" y="32933"/>
                </a:moveTo>
                <a:cubicBezTo>
                  <a:pt x="8390" y="35937"/>
                  <a:pt x="9598" y="38392"/>
                  <a:pt x="9504" y="42152"/>
                </a:cubicBezTo>
                <a:cubicBezTo>
                  <a:pt x="8889" y="43549"/>
                  <a:pt x="8183" y="44850"/>
                  <a:pt x="7589" y="46265"/>
                </a:cubicBezTo>
                <a:cubicBezTo>
                  <a:pt x="7506" y="43772"/>
                  <a:pt x="6698" y="41379"/>
                  <a:pt x="5462" y="39741"/>
                </a:cubicBezTo>
                <a:cubicBezTo>
                  <a:pt x="6063" y="37317"/>
                  <a:pt x="6870" y="35099"/>
                  <a:pt x="7731" y="32933"/>
                </a:cubicBezTo>
                <a:close/>
                <a:moveTo>
                  <a:pt x="20708" y="43074"/>
                </a:moveTo>
                <a:lnTo>
                  <a:pt x="20708" y="43074"/>
                </a:lnTo>
                <a:cubicBezTo>
                  <a:pt x="20870" y="43435"/>
                  <a:pt x="19953" y="43919"/>
                  <a:pt x="19714" y="44350"/>
                </a:cubicBezTo>
                <a:cubicBezTo>
                  <a:pt x="18477" y="44695"/>
                  <a:pt x="17670" y="45472"/>
                  <a:pt x="16737" y="46124"/>
                </a:cubicBezTo>
                <a:cubicBezTo>
                  <a:pt x="14352" y="47024"/>
                  <a:pt x="11307" y="47265"/>
                  <a:pt x="8936" y="48179"/>
                </a:cubicBezTo>
                <a:cubicBezTo>
                  <a:pt x="9156" y="47572"/>
                  <a:pt x="9391" y="46982"/>
                  <a:pt x="9645" y="46407"/>
                </a:cubicBezTo>
                <a:cubicBezTo>
                  <a:pt x="12870" y="44832"/>
                  <a:pt x="17207" y="44371"/>
                  <a:pt x="20708" y="43074"/>
                </a:cubicBezTo>
                <a:close/>
                <a:moveTo>
                  <a:pt x="4752" y="45485"/>
                </a:moveTo>
                <a:cubicBezTo>
                  <a:pt x="5668" y="45752"/>
                  <a:pt x="6357" y="46857"/>
                  <a:pt x="6880" y="47754"/>
                </a:cubicBezTo>
                <a:cubicBezTo>
                  <a:pt x="6748" y="48190"/>
                  <a:pt x="6479" y="48488"/>
                  <a:pt x="6384" y="48960"/>
                </a:cubicBezTo>
                <a:cubicBezTo>
                  <a:pt x="5752" y="47890"/>
                  <a:pt x="5401" y="46538"/>
                  <a:pt x="4752" y="45485"/>
                </a:cubicBezTo>
                <a:close/>
                <a:moveTo>
                  <a:pt x="16454" y="46834"/>
                </a:moveTo>
                <a:lnTo>
                  <a:pt x="16454" y="46834"/>
                </a:lnTo>
                <a:cubicBezTo>
                  <a:pt x="16797" y="46851"/>
                  <a:pt x="16301" y="46988"/>
                  <a:pt x="16241" y="47045"/>
                </a:cubicBezTo>
                <a:cubicBezTo>
                  <a:pt x="15745" y="47234"/>
                  <a:pt x="15264" y="47438"/>
                  <a:pt x="14822" y="47682"/>
                </a:cubicBezTo>
                <a:cubicBezTo>
                  <a:pt x="12724" y="48325"/>
                  <a:pt x="10209" y="48554"/>
                  <a:pt x="8370" y="49456"/>
                </a:cubicBezTo>
                <a:cubicBezTo>
                  <a:pt x="8984" y="48258"/>
                  <a:pt x="10683" y="48143"/>
                  <a:pt x="12127" y="47826"/>
                </a:cubicBezTo>
                <a:cubicBezTo>
                  <a:pt x="13636" y="47493"/>
                  <a:pt x="15233" y="47364"/>
                  <a:pt x="16454" y="46834"/>
                </a:cubicBezTo>
                <a:close/>
                <a:moveTo>
                  <a:pt x="10709" y="42011"/>
                </a:moveTo>
                <a:cubicBezTo>
                  <a:pt x="10244" y="43532"/>
                  <a:pt x="9252" y="45137"/>
                  <a:pt x="8582" y="46691"/>
                </a:cubicBezTo>
                <a:cubicBezTo>
                  <a:pt x="6600" y="51635"/>
                  <a:pt x="4551" y="56511"/>
                  <a:pt x="3264" y="62151"/>
                </a:cubicBezTo>
                <a:cubicBezTo>
                  <a:pt x="2926" y="62499"/>
                  <a:pt x="2232" y="62866"/>
                  <a:pt x="1916" y="63001"/>
                </a:cubicBezTo>
                <a:cubicBezTo>
                  <a:pt x="4485" y="55712"/>
                  <a:pt x="7301" y="48670"/>
                  <a:pt x="10497" y="42011"/>
                </a:cubicBezTo>
                <a:close/>
                <a:moveTo>
                  <a:pt x="42263" y="0"/>
                </a:moveTo>
                <a:cubicBezTo>
                  <a:pt x="41722" y="0"/>
                  <a:pt x="41205" y="423"/>
                  <a:pt x="40707" y="667"/>
                </a:cubicBezTo>
                <a:cubicBezTo>
                  <a:pt x="38613" y="1689"/>
                  <a:pt x="36404" y="2579"/>
                  <a:pt x="34750" y="3860"/>
                </a:cubicBezTo>
                <a:cubicBezTo>
                  <a:pt x="34472" y="4196"/>
                  <a:pt x="34165" y="4503"/>
                  <a:pt x="33828" y="4780"/>
                </a:cubicBezTo>
                <a:cubicBezTo>
                  <a:pt x="33097" y="6035"/>
                  <a:pt x="32282" y="7584"/>
                  <a:pt x="31558" y="8610"/>
                </a:cubicBezTo>
                <a:cubicBezTo>
                  <a:pt x="31772" y="7531"/>
                  <a:pt x="31545" y="6020"/>
                  <a:pt x="31417" y="5276"/>
                </a:cubicBezTo>
                <a:cubicBezTo>
                  <a:pt x="30055" y="5547"/>
                  <a:pt x="29365" y="6489"/>
                  <a:pt x="28297" y="7049"/>
                </a:cubicBezTo>
                <a:cubicBezTo>
                  <a:pt x="25124" y="8819"/>
                  <a:pt x="23275" y="11909"/>
                  <a:pt x="21346" y="14921"/>
                </a:cubicBezTo>
                <a:cubicBezTo>
                  <a:pt x="21067" y="14836"/>
                  <a:pt x="20906" y="14631"/>
                  <a:pt x="20541" y="14631"/>
                </a:cubicBezTo>
                <a:cubicBezTo>
                  <a:pt x="20504" y="14631"/>
                  <a:pt x="20465" y="14633"/>
                  <a:pt x="20424" y="14638"/>
                </a:cubicBezTo>
                <a:cubicBezTo>
                  <a:pt x="19530" y="14785"/>
                  <a:pt x="19111" y="15402"/>
                  <a:pt x="18440" y="15772"/>
                </a:cubicBezTo>
                <a:cubicBezTo>
                  <a:pt x="17977" y="16445"/>
                  <a:pt x="17547" y="17150"/>
                  <a:pt x="17233" y="17970"/>
                </a:cubicBezTo>
                <a:cubicBezTo>
                  <a:pt x="16439" y="18713"/>
                  <a:pt x="15509" y="19320"/>
                  <a:pt x="14965" y="20311"/>
                </a:cubicBezTo>
                <a:cubicBezTo>
                  <a:pt x="14708" y="20316"/>
                  <a:pt x="14622" y="20488"/>
                  <a:pt x="14398" y="20524"/>
                </a:cubicBezTo>
                <a:cubicBezTo>
                  <a:pt x="11388" y="23139"/>
                  <a:pt x="9575" y="26953"/>
                  <a:pt x="7731" y="30735"/>
                </a:cubicBezTo>
                <a:cubicBezTo>
                  <a:pt x="6116" y="34770"/>
                  <a:pt x="4301" y="38604"/>
                  <a:pt x="3830" y="43783"/>
                </a:cubicBezTo>
                <a:cubicBezTo>
                  <a:pt x="3692" y="44236"/>
                  <a:pt x="3624" y="44759"/>
                  <a:pt x="3547" y="45272"/>
                </a:cubicBezTo>
                <a:cubicBezTo>
                  <a:pt x="3965" y="46722"/>
                  <a:pt x="4850" y="47705"/>
                  <a:pt x="5320" y="49101"/>
                </a:cubicBezTo>
                <a:cubicBezTo>
                  <a:pt x="4842" y="48877"/>
                  <a:pt x="4241" y="48777"/>
                  <a:pt x="3619" y="48777"/>
                </a:cubicBezTo>
                <a:cubicBezTo>
                  <a:pt x="2445" y="48777"/>
                  <a:pt x="1198" y="49132"/>
                  <a:pt x="568" y="49670"/>
                </a:cubicBezTo>
                <a:cubicBezTo>
                  <a:pt x="1298" y="49624"/>
                  <a:pt x="2417" y="49400"/>
                  <a:pt x="3430" y="49400"/>
                </a:cubicBezTo>
                <a:cubicBezTo>
                  <a:pt x="4148" y="49400"/>
                  <a:pt x="4814" y="49513"/>
                  <a:pt x="5249" y="49882"/>
                </a:cubicBezTo>
                <a:cubicBezTo>
                  <a:pt x="3910" y="50035"/>
                  <a:pt x="2928" y="50540"/>
                  <a:pt x="1916" y="51016"/>
                </a:cubicBezTo>
                <a:cubicBezTo>
                  <a:pt x="1689" y="51164"/>
                  <a:pt x="973" y="51432"/>
                  <a:pt x="1278" y="51654"/>
                </a:cubicBezTo>
                <a:cubicBezTo>
                  <a:pt x="2392" y="51257"/>
                  <a:pt x="3533" y="50883"/>
                  <a:pt x="4681" y="50520"/>
                </a:cubicBezTo>
                <a:lnTo>
                  <a:pt x="4681" y="50520"/>
                </a:lnTo>
                <a:cubicBezTo>
                  <a:pt x="3736" y="52056"/>
                  <a:pt x="1582" y="52385"/>
                  <a:pt x="1" y="53285"/>
                </a:cubicBezTo>
                <a:cubicBezTo>
                  <a:pt x="2388" y="53191"/>
                  <a:pt x="3990" y="51932"/>
                  <a:pt x="5462" y="51157"/>
                </a:cubicBezTo>
                <a:lnTo>
                  <a:pt x="5462" y="51157"/>
                </a:lnTo>
                <a:cubicBezTo>
                  <a:pt x="3824" y="54563"/>
                  <a:pt x="2841" y="58469"/>
                  <a:pt x="1420" y="62008"/>
                </a:cubicBezTo>
                <a:cubicBezTo>
                  <a:pt x="945" y="63192"/>
                  <a:pt x="152" y="64258"/>
                  <a:pt x="143" y="65555"/>
                </a:cubicBezTo>
                <a:cubicBezTo>
                  <a:pt x="1682" y="65156"/>
                  <a:pt x="2865" y="64400"/>
                  <a:pt x="3759" y="63354"/>
                </a:cubicBezTo>
                <a:cubicBezTo>
                  <a:pt x="4868" y="59714"/>
                  <a:pt x="5868" y="55961"/>
                  <a:pt x="7163" y="52506"/>
                </a:cubicBezTo>
                <a:cubicBezTo>
                  <a:pt x="9204" y="52713"/>
                  <a:pt x="8310" y="56227"/>
                  <a:pt x="9789" y="56761"/>
                </a:cubicBezTo>
                <a:cubicBezTo>
                  <a:pt x="9604" y="55833"/>
                  <a:pt x="9239" y="55088"/>
                  <a:pt x="9149" y="54065"/>
                </a:cubicBezTo>
                <a:lnTo>
                  <a:pt x="9149" y="54065"/>
                </a:lnTo>
                <a:cubicBezTo>
                  <a:pt x="9492" y="54290"/>
                  <a:pt x="9624" y="54725"/>
                  <a:pt x="10000" y="54917"/>
                </a:cubicBezTo>
                <a:cubicBezTo>
                  <a:pt x="9669" y="53547"/>
                  <a:pt x="8704" y="52808"/>
                  <a:pt x="8155" y="51654"/>
                </a:cubicBezTo>
                <a:lnTo>
                  <a:pt x="8155" y="51654"/>
                </a:lnTo>
                <a:cubicBezTo>
                  <a:pt x="9287" y="52156"/>
                  <a:pt x="9717" y="53355"/>
                  <a:pt x="10781" y="53923"/>
                </a:cubicBezTo>
                <a:cubicBezTo>
                  <a:pt x="10478" y="52832"/>
                  <a:pt x="9453" y="52083"/>
                  <a:pt x="8936" y="51442"/>
                </a:cubicBezTo>
                <a:lnTo>
                  <a:pt x="8936" y="51442"/>
                </a:lnTo>
                <a:cubicBezTo>
                  <a:pt x="10285" y="51796"/>
                  <a:pt x="11080" y="52704"/>
                  <a:pt x="12127" y="53356"/>
                </a:cubicBezTo>
                <a:cubicBezTo>
                  <a:pt x="11616" y="51837"/>
                  <a:pt x="10031" y="51389"/>
                  <a:pt x="8582" y="50805"/>
                </a:cubicBezTo>
                <a:lnTo>
                  <a:pt x="8581" y="50803"/>
                </a:lnTo>
                <a:cubicBezTo>
                  <a:pt x="8802" y="50055"/>
                  <a:pt x="9789" y="50071"/>
                  <a:pt x="10426" y="49741"/>
                </a:cubicBezTo>
                <a:cubicBezTo>
                  <a:pt x="12858" y="49217"/>
                  <a:pt x="15263" y="48669"/>
                  <a:pt x="17092" y="47542"/>
                </a:cubicBezTo>
                <a:cubicBezTo>
                  <a:pt x="19578" y="46082"/>
                  <a:pt x="21254" y="43809"/>
                  <a:pt x="22978" y="41586"/>
                </a:cubicBezTo>
                <a:cubicBezTo>
                  <a:pt x="23368" y="40321"/>
                  <a:pt x="24151" y="39447"/>
                  <a:pt x="24608" y="38251"/>
                </a:cubicBezTo>
                <a:cubicBezTo>
                  <a:pt x="25561" y="37290"/>
                  <a:pt x="26366" y="36179"/>
                  <a:pt x="26808" y="34707"/>
                </a:cubicBezTo>
                <a:cubicBezTo>
                  <a:pt x="28212" y="33534"/>
                  <a:pt x="28883" y="31628"/>
                  <a:pt x="29715" y="29884"/>
                </a:cubicBezTo>
                <a:cubicBezTo>
                  <a:pt x="31630" y="28243"/>
                  <a:pt x="32821" y="25858"/>
                  <a:pt x="33685" y="23218"/>
                </a:cubicBezTo>
                <a:cubicBezTo>
                  <a:pt x="34545" y="20592"/>
                  <a:pt x="35680" y="17996"/>
                  <a:pt x="36664" y="15560"/>
                </a:cubicBezTo>
                <a:cubicBezTo>
                  <a:pt x="36670" y="15070"/>
                  <a:pt x="36831" y="14734"/>
                  <a:pt x="36877" y="14283"/>
                </a:cubicBezTo>
                <a:cubicBezTo>
                  <a:pt x="37274" y="13758"/>
                  <a:pt x="37771" y="13334"/>
                  <a:pt x="38083" y="12723"/>
                </a:cubicBezTo>
                <a:cubicBezTo>
                  <a:pt x="40937" y="10329"/>
                  <a:pt x="43068" y="7213"/>
                  <a:pt x="45670" y="4568"/>
                </a:cubicBezTo>
                <a:lnTo>
                  <a:pt x="45670" y="4568"/>
                </a:lnTo>
                <a:cubicBezTo>
                  <a:pt x="43694" y="4722"/>
                  <a:pt x="41643" y="5406"/>
                  <a:pt x="39501" y="5631"/>
                </a:cubicBezTo>
                <a:cubicBezTo>
                  <a:pt x="40678" y="3902"/>
                  <a:pt x="41811" y="2126"/>
                  <a:pt x="42693" y="98"/>
                </a:cubicBezTo>
                <a:cubicBezTo>
                  <a:pt x="42548" y="29"/>
                  <a:pt x="42405" y="0"/>
                  <a:pt x="422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-1200123" y="-2099118"/>
            <a:ext cx="11896228" cy="9990043"/>
            <a:chOff x="-1200123" y="-2099118"/>
            <a:chExt cx="11896228" cy="9990043"/>
          </a:xfrm>
        </p:grpSpPr>
        <p:pic>
          <p:nvPicPr>
            <p:cNvPr id="29" name="Google Shape;29;p2"/>
            <p:cNvPicPr preferRelativeResize="0"/>
            <p:nvPr/>
          </p:nvPicPr>
          <p:blipFill rotWithShape="1">
            <a:blip r:embed="rId2">
              <a:alphaModFix/>
            </a:blip>
            <a:srcRect b="-452" l="0" r="0" t="0"/>
            <a:stretch/>
          </p:blipFill>
          <p:spPr>
            <a:xfrm flipH="1" rot="832317">
              <a:off x="-921974" y="4557337"/>
              <a:ext cx="4367400" cy="285162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17760000" dist="19050">
                <a:schemeClr val="dk1">
                  <a:alpha val="20000"/>
                </a:schemeClr>
              </a:outerShdw>
            </a:effectLst>
          </p:spPr>
        </p:pic>
        <p:pic>
          <p:nvPicPr>
            <p:cNvPr id="30" name="Google Shape;30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9776400">
              <a:off x="6914975" y="-1635103"/>
              <a:ext cx="3514750" cy="2343153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1440000" dist="19050">
                <a:schemeClr val="dk1">
                  <a:alpha val="20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11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198" name="Google Shape;198;p11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1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11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11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" name="Google Shape;202;p11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" name="Google Shape;203;p11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" name="Google Shape;204;p11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" name="Google Shape;205;p11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11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11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" name="Google Shape;208;p11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" name="Google Shape;209;p11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" name="Google Shape;210;p11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" name="Google Shape;211;p11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Google Shape;212;p11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3" name="Google Shape;213;p11"/>
          <p:cNvSpPr txBox="1"/>
          <p:nvPr>
            <p:ph hasCustomPrompt="1" type="title"/>
          </p:nvPr>
        </p:nvSpPr>
        <p:spPr>
          <a:xfrm>
            <a:off x="1948750" y="1617538"/>
            <a:ext cx="5244000" cy="104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4" name="Google Shape;214;p11"/>
          <p:cNvSpPr txBox="1"/>
          <p:nvPr>
            <p:ph idx="1" type="subTitle"/>
          </p:nvPr>
        </p:nvSpPr>
        <p:spPr>
          <a:xfrm>
            <a:off x="3271900" y="2898098"/>
            <a:ext cx="2592000" cy="65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5" name="Google Shape;21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9778967">
            <a:off x="-2119533" y="3477184"/>
            <a:ext cx="3932215" cy="262147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980000" dist="19050">
              <a:schemeClr val="dk1">
                <a:alpha val="20000"/>
              </a:schemeClr>
            </a:outerShdw>
          </a:effectLst>
        </p:spPr>
      </p:pic>
      <p:sp>
        <p:nvSpPr>
          <p:cNvPr id="216" name="Google Shape;216;p11"/>
          <p:cNvSpPr/>
          <p:nvPr/>
        </p:nvSpPr>
        <p:spPr>
          <a:xfrm flipH="1">
            <a:off x="7437987" y="-230189"/>
            <a:ext cx="1225695" cy="1759359"/>
          </a:xfrm>
          <a:custGeom>
            <a:rect b="b" l="l" r="r" t="t"/>
            <a:pathLst>
              <a:path extrusionOk="0" h="65556" w="45671">
                <a:moveTo>
                  <a:pt x="41557" y="1376"/>
                </a:moveTo>
                <a:lnTo>
                  <a:pt x="41557" y="1376"/>
                </a:lnTo>
                <a:cubicBezTo>
                  <a:pt x="40966" y="2203"/>
                  <a:pt x="40482" y="3138"/>
                  <a:pt x="39784" y="3859"/>
                </a:cubicBezTo>
                <a:cubicBezTo>
                  <a:pt x="39536" y="4321"/>
                  <a:pt x="39140" y="4631"/>
                  <a:pt x="38862" y="5065"/>
                </a:cubicBezTo>
                <a:cubicBezTo>
                  <a:pt x="38666" y="5223"/>
                  <a:pt x="38597" y="5511"/>
                  <a:pt x="38364" y="5631"/>
                </a:cubicBezTo>
                <a:cubicBezTo>
                  <a:pt x="38273" y="5700"/>
                  <a:pt x="38068" y="6063"/>
                  <a:pt x="37981" y="6063"/>
                </a:cubicBezTo>
                <a:cubicBezTo>
                  <a:pt x="37959" y="6063"/>
                  <a:pt x="37944" y="6040"/>
                  <a:pt x="37941" y="5985"/>
                </a:cubicBezTo>
                <a:cubicBezTo>
                  <a:pt x="38575" y="4895"/>
                  <a:pt x="39043" y="3638"/>
                  <a:pt x="39429" y="2298"/>
                </a:cubicBezTo>
                <a:cubicBezTo>
                  <a:pt x="40156" y="2008"/>
                  <a:pt x="40787" y="1623"/>
                  <a:pt x="41557" y="1376"/>
                </a:cubicBezTo>
                <a:close/>
                <a:moveTo>
                  <a:pt x="38862" y="2511"/>
                </a:moveTo>
                <a:cubicBezTo>
                  <a:pt x="38673" y="3951"/>
                  <a:pt x="37785" y="5310"/>
                  <a:pt x="37303" y="6694"/>
                </a:cubicBezTo>
                <a:cubicBezTo>
                  <a:pt x="37097" y="6773"/>
                  <a:pt x="36962" y="6921"/>
                  <a:pt x="36806" y="7049"/>
                </a:cubicBezTo>
                <a:cubicBezTo>
                  <a:pt x="37060" y="6404"/>
                  <a:pt x="37477" y="5614"/>
                  <a:pt x="37799" y="4780"/>
                </a:cubicBezTo>
                <a:cubicBezTo>
                  <a:pt x="38111" y="3975"/>
                  <a:pt x="38233" y="2996"/>
                  <a:pt x="38862" y="2511"/>
                </a:cubicBezTo>
                <a:close/>
                <a:moveTo>
                  <a:pt x="28669" y="9043"/>
                </a:moveTo>
                <a:cubicBezTo>
                  <a:pt x="28717" y="9043"/>
                  <a:pt x="28790" y="9168"/>
                  <a:pt x="28650" y="9176"/>
                </a:cubicBezTo>
                <a:cubicBezTo>
                  <a:pt x="28627" y="9076"/>
                  <a:pt x="28645" y="9043"/>
                  <a:pt x="28669" y="9043"/>
                </a:cubicBezTo>
                <a:close/>
                <a:moveTo>
                  <a:pt x="44252" y="5276"/>
                </a:moveTo>
                <a:cubicBezTo>
                  <a:pt x="43592" y="6129"/>
                  <a:pt x="42353" y="7019"/>
                  <a:pt x="41628" y="8041"/>
                </a:cubicBezTo>
                <a:lnTo>
                  <a:pt x="41132" y="8041"/>
                </a:lnTo>
                <a:cubicBezTo>
                  <a:pt x="39066" y="9026"/>
                  <a:pt x="37016" y="10026"/>
                  <a:pt x="34252" y="10312"/>
                </a:cubicBezTo>
                <a:cubicBezTo>
                  <a:pt x="33958" y="10255"/>
                  <a:pt x="34499" y="9928"/>
                  <a:pt x="34607" y="9817"/>
                </a:cubicBezTo>
                <a:cubicBezTo>
                  <a:pt x="35216" y="9338"/>
                  <a:pt x="35708" y="8742"/>
                  <a:pt x="36380" y="8327"/>
                </a:cubicBezTo>
                <a:cubicBezTo>
                  <a:pt x="37092" y="7572"/>
                  <a:pt x="38053" y="7068"/>
                  <a:pt x="38862" y="6411"/>
                </a:cubicBezTo>
                <a:cubicBezTo>
                  <a:pt x="40559" y="5933"/>
                  <a:pt x="42483" y="5683"/>
                  <a:pt x="44252" y="5276"/>
                </a:cubicBezTo>
                <a:close/>
                <a:moveTo>
                  <a:pt x="40706" y="8821"/>
                </a:moveTo>
                <a:lnTo>
                  <a:pt x="40706" y="8821"/>
                </a:lnTo>
                <a:cubicBezTo>
                  <a:pt x="39387" y="10669"/>
                  <a:pt x="35982" y="11047"/>
                  <a:pt x="32976" y="11446"/>
                </a:cubicBezTo>
                <a:cubicBezTo>
                  <a:pt x="32649" y="11320"/>
                  <a:pt x="33355" y="11094"/>
                  <a:pt x="33403" y="10878"/>
                </a:cubicBezTo>
                <a:cubicBezTo>
                  <a:pt x="36143" y="10499"/>
                  <a:pt x="38695" y="9933"/>
                  <a:pt x="40706" y="8821"/>
                </a:cubicBezTo>
                <a:close/>
                <a:moveTo>
                  <a:pt x="38012" y="2937"/>
                </a:moveTo>
                <a:lnTo>
                  <a:pt x="38012" y="2937"/>
                </a:lnTo>
                <a:cubicBezTo>
                  <a:pt x="37650" y="4513"/>
                  <a:pt x="36728" y="6143"/>
                  <a:pt x="36025" y="7617"/>
                </a:cubicBezTo>
                <a:cubicBezTo>
                  <a:pt x="35119" y="8248"/>
                  <a:pt x="34269" y="8932"/>
                  <a:pt x="33403" y="9602"/>
                </a:cubicBezTo>
                <a:cubicBezTo>
                  <a:pt x="32975" y="9956"/>
                  <a:pt x="32580" y="10340"/>
                  <a:pt x="32125" y="10666"/>
                </a:cubicBezTo>
                <a:cubicBezTo>
                  <a:pt x="31966" y="10884"/>
                  <a:pt x="31776" y="11074"/>
                  <a:pt x="31558" y="11234"/>
                </a:cubicBezTo>
                <a:cubicBezTo>
                  <a:pt x="31468" y="11318"/>
                  <a:pt x="31244" y="11675"/>
                  <a:pt x="31127" y="11675"/>
                </a:cubicBezTo>
                <a:cubicBezTo>
                  <a:pt x="31097" y="11675"/>
                  <a:pt x="31073" y="11650"/>
                  <a:pt x="31061" y="11588"/>
                </a:cubicBezTo>
                <a:cubicBezTo>
                  <a:pt x="32741" y="8066"/>
                  <a:pt x="34541" y="4664"/>
                  <a:pt x="38012" y="2937"/>
                </a:cubicBezTo>
                <a:close/>
                <a:moveTo>
                  <a:pt x="28650" y="9176"/>
                </a:moveTo>
                <a:lnTo>
                  <a:pt x="28650" y="9176"/>
                </a:lnTo>
                <a:cubicBezTo>
                  <a:pt x="28659" y="9305"/>
                  <a:pt x="28563" y="9326"/>
                  <a:pt x="28580" y="9460"/>
                </a:cubicBezTo>
                <a:cubicBezTo>
                  <a:pt x="28077" y="10778"/>
                  <a:pt x="27731" y="12252"/>
                  <a:pt x="27445" y="13787"/>
                </a:cubicBezTo>
                <a:cubicBezTo>
                  <a:pt x="27426" y="13869"/>
                  <a:pt x="27411" y="13901"/>
                  <a:pt x="27400" y="13901"/>
                </a:cubicBezTo>
                <a:cubicBezTo>
                  <a:pt x="27362" y="13901"/>
                  <a:pt x="27377" y="13489"/>
                  <a:pt x="27445" y="13432"/>
                </a:cubicBezTo>
                <a:cubicBezTo>
                  <a:pt x="27395" y="13122"/>
                  <a:pt x="27566" y="13033"/>
                  <a:pt x="27516" y="12723"/>
                </a:cubicBezTo>
                <a:cubicBezTo>
                  <a:pt x="27619" y="12307"/>
                  <a:pt x="27732" y="11900"/>
                  <a:pt x="27799" y="11446"/>
                </a:cubicBezTo>
                <a:cubicBezTo>
                  <a:pt x="28087" y="10693"/>
                  <a:pt x="28234" y="9801"/>
                  <a:pt x="28650" y="9176"/>
                </a:cubicBezTo>
                <a:close/>
                <a:moveTo>
                  <a:pt x="38720" y="10809"/>
                </a:moveTo>
                <a:lnTo>
                  <a:pt x="38720" y="10809"/>
                </a:lnTo>
                <a:cubicBezTo>
                  <a:pt x="38870" y="11063"/>
                  <a:pt x="38055" y="11552"/>
                  <a:pt x="37799" y="11871"/>
                </a:cubicBezTo>
                <a:cubicBezTo>
                  <a:pt x="35725" y="13060"/>
                  <a:pt x="32622" y="13219"/>
                  <a:pt x="30139" y="13998"/>
                </a:cubicBezTo>
                <a:cubicBezTo>
                  <a:pt x="30005" y="13764"/>
                  <a:pt x="30514" y="13482"/>
                  <a:pt x="30777" y="13220"/>
                </a:cubicBezTo>
                <a:cubicBezTo>
                  <a:pt x="31071" y="12926"/>
                  <a:pt x="31345" y="12607"/>
                  <a:pt x="31558" y="12367"/>
                </a:cubicBezTo>
                <a:cubicBezTo>
                  <a:pt x="33796" y="11699"/>
                  <a:pt x="36770" y="11766"/>
                  <a:pt x="38720" y="10809"/>
                </a:cubicBezTo>
                <a:close/>
                <a:moveTo>
                  <a:pt x="27344" y="14060"/>
                </a:moveTo>
                <a:cubicBezTo>
                  <a:pt x="27371" y="14060"/>
                  <a:pt x="27371" y="14222"/>
                  <a:pt x="27344" y="14222"/>
                </a:cubicBezTo>
                <a:cubicBezTo>
                  <a:pt x="27334" y="14222"/>
                  <a:pt x="27321" y="14200"/>
                  <a:pt x="27303" y="14141"/>
                </a:cubicBezTo>
                <a:cubicBezTo>
                  <a:pt x="27321" y="14082"/>
                  <a:pt x="27334" y="14060"/>
                  <a:pt x="27344" y="14060"/>
                </a:cubicBezTo>
                <a:close/>
                <a:moveTo>
                  <a:pt x="30994" y="5898"/>
                </a:moveTo>
                <a:cubicBezTo>
                  <a:pt x="31016" y="5898"/>
                  <a:pt x="31039" y="5903"/>
                  <a:pt x="31061" y="5914"/>
                </a:cubicBezTo>
                <a:cubicBezTo>
                  <a:pt x="31304" y="8742"/>
                  <a:pt x="30295" y="10910"/>
                  <a:pt x="29714" y="13148"/>
                </a:cubicBezTo>
                <a:cubicBezTo>
                  <a:pt x="28963" y="13792"/>
                  <a:pt x="28325" y="14548"/>
                  <a:pt x="27657" y="15276"/>
                </a:cubicBezTo>
                <a:cubicBezTo>
                  <a:pt x="28082" y="12131"/>
                  <a:pt x="29140" y="9004"/>
                  <a:pt x="30281" y="6340"/>
                </a:cubicBezTo>
                <a:cubicBezTo>
                  <a:pt x="30567" y="6304"/>
                  <a:pt x="30785" y="5898"/>
                  <a:pt x="30994" y="5898"/>
                </a:cubicBezTo>
                <a:close/>
                <a:moveTo>
                  <a:pt x="36593" y="13361"/>
                </a:moveTo>
                <a:lnTo>
                  <a:pt x="36593" y="13361"/>
                </a:lnTo>
                <a:cubicBezTo>
                  <a:pt x="34944" y="15117"/>
                  <a:pt x="31010" y="15201"/>
                  <a:pt x="28226" y="16055"/>
                </a:cubicBezTo>
                <a:cubicBezTo>
                  <a:pt x="30415" y="14557"/>
                  <a:pt x="33819" y="14274"/>
                  <a:pt x="36593" y="13361"/>
                </a:cubicBezTo>
                <a:close/>
                <a:moveTo>
                  <a:pt x="18367" y="17531"/>
                </a:moveTo>
                <a:cubicBezTo>
                  <a:pt x="18367" y="17535"/>
                  <a:pt x="18367" y="17540"/>
                  <a:pt x="18368" y="17544"/>
                </a:cubicBezTo>
                <a:cubicBezTo>
                  <a:pt x="18368" y="17545"/>
                  <a:pt x="18368" y="17545"/>
                  <a:pt x="18367" y="17546"/>
                </a:cubicBezTo>
                <a:cubicBezTo>
                  <a:pt x="18367" y="17541"/>
                  <a:pt x="18367" y="17536"/>
                  <a:pt x="18367" y="17531"/>
                </a:cubicBezTo>
                <a:close/>
                <a:moveTo>
                  <a:pt x="28863" y="7475"/>
                </a:moveTo>
                <a:cubicBezTo>
                  <a:pt x="27463" y="9691"/>
                  <a:pt x="26951" y="13411"/>
                  <a:pt x="26310" y="16623"/>
                </a:cubicBezTo>
                <a:cubicBezTo>
                  <a:pt x="25747" y="17172"/>
                  <a:pt x="25109" y="18021"/>
                  <a:pt x="24608" y="18396"/>
                </a:cubicBezTo>
                <a:cubicBezTo>
                  <a:pt x="24969" y="15802"/>
                  <a:pt x="25240" y="13117"/>
                  <a:pt x="25672" y="10594"/>
                </a:cubicBezTo>
                <a:cubicBezTo>
                  <a:pt x="26483" y="9304"/>
                  <a:pt x="27743" y="8457"/>
                  <a:pt x="28863" y="7475"/>
                </a:cubicBezTo>
                <a:close/>
                <a:moveTo>
                  <a:pt x="24962" y="11305"/>
                </a:moveTo>
                <a:cubicBezTo>
                  <a:pt x="25032" y="11306"/>
                  <a:pt x="25018" y="11391"/>
                  <a:pt x="25034" y="11446"/>
                </a:cubicBezTo>
                <a:cubicBezTo>
                  <a:pt x="24109" y="14164"/>
                  <a:pt x="24777" y="18470"/>
                  <a:pt x="22978" y="20311"/>
                </a:cubicBezTo>
                <a:cubicBezTo>
                  <a:pt x="23281" y="18251"/>
                  <a:pt x="23356" y="15961"/>
                  <a:pt x="23332" y="13574"/>
                </a:cubicBezTo>
                <a:lnTo>
                  <a:pt x="23332" y="13574"/>
                </a:lnTo>
                <a:cubicBezTo>
                  <a:pt x="23763" y="12705"/>
                  <a:pt x="24422" y="12063"/>
                  <a:pt x="24962" y="11305"/>
                </a:cubicBezTo>
                <a:close/>
                <a:moveTo>
                  <a:pt x="36167" y="14778"/>
                </a:moveTo>
                <a:lnTo>
                  <a:pt x="36167" y="14778"/>
                </a:lnTo>
                <a:cubicBezTo>
                  <a:pt x="35872" y="15949"/>
                  <a:pt x="35220" y="17379"/>
                  <a:pt x="34678" y="18537"/>
                </a:cubicBezTo>
                <a:lnTo>
                  <a:pt x="34678" y="18538"/>
                </a:lnTo>
                <a:cubicBezTo>
                  <a:pt x="31124" y="19121"/>
                  <a:pt x="26849" y="18981"/>
                  <a:pt x="24253" y="20524"/>
                </a:cubicBezTo>
                <a:cubicBezTo>
                  <a:pt x="25045" y="19376"/>
                  <a:pt x="26058" y="18450"/>
                  <a:pt x="26948" y="17404"/>
                </a:cubicBezTo>
                <a:cubicBezTo>
                  <a:pt x="29429" y="16433"/>
                  <a:pt x="32497" y="16049"/>
                  <a:pt x="35245" y="15347"/>
                </a:cubicBezTo>
                <a:cubicBezTo>
                  <a:pt x="35583" y="15185"/>
                  <a:pt x="35906" y="15015"/>
                  <a:pt x="36167" y="14778"/>
                </a:cubicBezTo>
                <a:close/>
                <a:moveTo>
                  <a:pt x="22907" y="14070"/>
                </a:moveTo>
                <a:lnTo>
                  <a:pt x="22907" y="14070"/>
                </a:lnTo>
                <a:cubicBezTo>
                  <a:pt x="22775" y="16445"/>
                  <a:pt x="22952" y="19742"/>
                  <a:pt x="22057" y="21588"/>
                </a:cubicBezTo>
                <a:cubicBezTo>
                  <a:pt x="22340" y="19366"/>
                  <a:pt x="22034" y="15939"/>
                  <a:pt x="22907" y="14070"/>
                </a:cubicBezTo>
                <a:close/>
                <a:moveTo>
                  <a:pt x="34111" y="19246"/>
                </a:moveTo>
                <a:lnTo>
                  <a:pt x="34111" y="19246"/>
                </a:lnTo>
                <a:cubicBezTo>
                  <a:pt x="34338" y="19489"/>
                  <a:pt x="33698" y="20051"/>
                  <a:pt x="33615" y="20452"/>
                </a:cubicBezTo>
                <a:cubicBezTo>
                  <a:pt x="30947" y="21590"/>
                  <a:pt x="26359" y="20808"/>
                  <a:pt x="23544" y="21800"/>
                </a:cubicBezTo>
                <a:cubicBezTo>
                  <a:pt x="25891" y="19773"/>
                  <a:pt x="30280" y="19787"/>
                  <a:pt x="34111" y="19246"/>
                </a:cubicBezTo>
                <a:close/>
                <a:moveTo>
                  <a:pt x="33089" y="21086"/>
                </a:moveTo>
                <a:cubicBezTo>
                  <a:pt x="33172" y="21086"/>
                  <a:pt x="33182" y="21158"/>
                  <a:pt x="33190" y="21234"/>
                </a:cubicBezTo>
                <a:cubicBezTo>
                  <a:pt x="31466" y="22450"/>
                  <a:pt x="29034" y="22824"/>
                  <a:pt x="26290" y="22824"/>
                </a:cubicBezTo>
                <a:cubicBezTo>
                  <a:pt x="25403" y="22824"/>
                  <a:pt x="24483" y="22785"/>
                  <a:pt x="23544" y="22722"/>
                </a:cubicBezTo>
                <a:cubicBezTo>
                  <a:pt x="26084" y="21549"/>
                  <a:pt x="30416" y="22170"/>
                  <a:pt x="33047" y="21091"/>
                </a:cubicBezTo>
                <a:cubicBezTo>
                  <a:pt x="33062" y="21088"/>
                  <a:pt x="33076" y="21086"/>
                  <a:pt x="33089" y="21086"/>
                </a:cubicBezTo>
                <a:close/>
                <a:moveTo>
                  <a:pt x="21985" y="15489"/>
                </a:moveTo>
                <a:lnTo>
                  <a:pt x="21985" y="15489"/>
                </a:lnTo>
                <a:cubicBezTo>
                  <a:pt x="21916" y="17641"/>
                  <a:pt x="21559" y="20122"/>
                  <a:pt x="21418" y="22439"/>
                </a:cubicBezTo>
                <a:cubicBezTo>
                  <a:pt x="21079" y="22762"/>
                  <a:pt x="20754" y="23476"/>
                  <a:pt x="20424" y="23573"/>
                </a:cubicBezTo>
                <a:cubicBezTo>
                  <a:pt x="20421" y="20992"/>
                  <a:pt x="20954" y="18949"/>
                  <a:pt x="21275" y="16695"/>
                </a:cubicBezTo>
                <a:cubicBezTo>
                  <a:pt x="21422" y="16202"/>
                  <a:pt x="21831" y="15973"/>
                  <a:pt x="21985" y="15489"/>
                </a:cubicBezTo>
                <a:close/>
                <a:moveTo>
                  <a:pt x="20773" y="24654"/>
                </a:moveTo>
                <a:cubicBezTo>
                  <a:pt x="20780" y="24654"/>
                  <a:pt x="20662" y="24772"/>
                  <a:pt x="20655" y="24772"/>
                </a:cubicBezTo>
                <a:cubicBezTo>
                  <a:pt x="20652" y="24772"/>
                  <a:pt x="20666" y="24755"/>
                  <a:pt x="20708" y="24708"/>
                </a:cubicBezTo>
                <a:cubicBezTo>
                  <a:pt x="20752" y="24668"/>
                  <a:pt x="20770" y="24654"/>
                  <a:pt x="20773" y="24654"/>
                </a:cubicBezTo>
                <a:close/>
                <a:moveTo>
                  <a:pt x="20631" y="24866"/>
                </a:moveTo>
                <a:cubicBezTo>
                  <a:pt x="20638" y="24866"/>
                  <a:pt x="20520" y="24984"/>
                  <a:pt x="20513" y="24984"/>
                </a:cubicBezTo>
                <a:cubicBezTo>
                  <a:pt x="20511" y="24984"/>
                  <a:pt x="20524" y="24967"/>
                  <a:pt x="20567" y="24920"/>
                </a:cubicBezTo>
                <a:cubicBezTo>
                  <a:pt x="20610" y="24881"/>
                  <a:pt x="20628" y="24866"/>
                  <a:pt x="20631" y="24866"/>
                </a:cubicBezTo>
                <a:close/>
                <a:moveTo>
                  <a:pt x="33190" y="22297"/>
                </a:moveTo>
                <a:lnTo>
                  <a:pt x="33190" y="22297"/>
                </a:lnTo>
                <a:cubicBezTo>
                  <a:pt x="33457" y="22404"/>
                  <a:pt x="32959" y="22894"/>
                  <a:pt x="32976" y="23218"/>
                </a:cubicBezTo>
                <a:cubicBezTo>
                  <a:pt x="30276" y="25175"/>
                  <a:pt x="25135" y="24691"/>
                  <a:pt x="21133" y="25345"/>
                </a:cubicBezTo>
                <a:cubicBezTo>
                  <a:pt x="21433" y="24818"/>
                  <a:pt x="21703" y="24260"/>
                  <a:pt x="22057" y="23786"/>
                </a:cubicBezTo>
                <a:cubicBezTo>
                  <a:pt x="23017" y="23594"/>
                  <a:pt x="24106" y="23553"/>
                  <a:pt x="25229" y="23553"/>
                </a:cubicBezTo>
                <a:cubicBezTo>
                  <a:pt x="26056" y="23553"/>
                  <a:pt x="26901" y="23575"/>
                  <a:pt x="27728" y="23575"/>
                </a:cubicBezTo>
                <a:cubicBezTo>
                  <a:pt x="29913" y="23575"/>
                  <a:pt x="31965" y="23421"/>
                  <a:pt x="33190" y="22297"/>
                </a:cubicBezTo>
                <a:close/>
                <a:moveTo>
                  <a:pt x="20712" y="15305"/>
                </a:moveTo>
                <a:cubicBezTo>
                  <a:pt x="20797" y="15305"/>
                  <a:pt x="20890" y="15318"/>
                  <a:pt x="20991" y="15347"/>
                </a:cubicBezTo>
                <a:cubicBezTo>
                  <a:pt x="21234" y="15583"/>
                  <a:pt x="20584" y="16109"/>
                  <a:pt x="20567" y="16552"/>
                </a:cubicBezTo>
                <a:cubicBezTo>
                  <a:pt x="20326" y="16927"/>
                  <a:pt x="20358" y="17572"/>
                  <a:pt x="20141" y="17970"/>
                </a:cubicBezTo>
                <a:cubicBezTo>
                  <a:pt x="19929" y="19316"/>
                  <a:pt x="19490" y="20873"/>
                  <a:pt x="19857" y="22367"/>
                </a:cubicBezTo>
                <a:cubicBezTo>
                  <a:pt x="19721" y="22963"/>
                  <a:pt x="19813" y="23788"/>
                  <a:pt x="19786" y="24495"/>
                </a:cubicBezTo>
                <a:cubicBezTo>
                  <a:pt x="19320" y="25235"/>
                  <a:pt x="18792" y="25912"/>
                  <a:pt x="18297" y="26622"/>
                </a:cubicBezTo>
                <a:cubicBezTo>
                  <a:pt x="18285" y="26656"/>
                  <a:pt x="18274" y="26670"/>
                  <a:pt x="18264" y="26670"/>
                </a:cubicBezTo>
                <a:cubicBezTo>
                  <a:pt x="18241" y="26670"/>
                  <a:pt x="18224" y="26603"/>
                  <a:pt x="18226" y="26551"/>
                </a:cubicBezTo>
                <a:cubicBezTo>
                  <a:pt x="19397" y="24056"/>
                  <a:pt x="18593" y="19590"/>
                  <a:pt x="19502" y="16836"/>
                </a:cubicBezTo>
                <a:cubicBezTo>
                  <a:pt x="19826" y="16308"/>
                  <a:pt x="19969" y="15305"/>
                  <a:pt x="20712" y="15305"/>
                </a:cubicBezTo>
                <a:close/>
                <a:moveTo>
                  <a:pt x="30565" y="24849"/>
                </a:moveTo>
                <a:cubicBezTo>
                  <a:pt x="30722" y="25021"/>
                  <a:pt x="30136" y="25083"/>
                  <a:pt x="29785" y="25203"/>
                </a:cubicBezTo>
                <a:cubicBezTo>
                  <a:pt x="27584" y="25959"/>
                  <a:pt x="24634" y="26552"/>
                  <a:pt x="21566" y="26552"/>
                </a:cubicBezTo>
                <a:cubicBezTo>
                  <a:pt x="21493" y="26552"/>
                  <a:pt x="21419" y="26552"/>
                  <a:pt x="21345" y="26551"/>
                </a:cubicBezTo>
                <a:cubicBezTo>
                  <a:pt x="21009" y="26614"/>
                  <a:pt x="20703" y="26711"/>
                  <a:pt x="20353" y="26765"/>
                </a:cubicBezTo>
                <a:cubicBezTo>
                  <a:pt x="20450" y="26412"/>
                  <a:pt x="20667" y="26180"/>
                  <a:pt x="20849" y="25914"/>
                </a:cubicBezTo>
                <a:lnTo>
                  <a:pt x="20849" y="25913"/>
                </a:lnTo>
                <a:cubicBezTo>
                  <a:pt x="23779" y="25273"/>
                  <a:pt x="27827" y="25752"/>
                  <a:pt x="30495" y="24849"/>
                </a:cubicBezTo>
                <a:close/>
                <a:moveTo>
                  <a:pt x="18368" y="20098"/>
                </a:moveTo>
                <a:lnTo>
                  <a:pt x="18368" y="20098"/>
                </a:lnTo>
                <a:cubicBezTo>
                  <a:pt x="18529" y="22574"/>
                  <a:pt x="18195" y="25173"/>
                  <a:pt x="17446" y="26977"/>
                </a:cubicBezTo>
                <a:cubicBezTo>
                  <a:pt x="17692" y="24906"/>
                  <a:pt x="17980" y="22263"/>
                  <a:pt x="18368" y="20098"/>
                </a:cubicBezTo>
                <a:close/>
                <a:moveTo>
                  <a:pt x="29502" y="25985"/>
                </a:moveTo>
                <a:lnTo>
                  <a:pt x="29502" y="25985"/>
                </a:lnTo>
                <a:cubicBezTo>
                  <a:pt x="28977" y="26287"/>
                  <a:pt x="28343" y="26479"/>
                  <a:pt x="27728" y="26693"/>
                </a:cubicBezTo>
                <a:cubicBezTo>
                  <a:pt x="25440" y="27712"/>
                  <a:pt x="22434" y="28018"/>
                  <a:pt x="19431" y="28324"/>
                </a:cubicBezTo>
                <a:cubicBezTo>
                  <a:pt x="19539" y="28006"/>
                  <a:pt x="19772" y="27815"/>
                  <a:pt x="19857" y="27474"/>
                </a:cubicBezTo>
                <a:cubicBezTo>
                  <a:pt x="22034" y="26766"/>
                  <a:pt x="25288" y="27134"/>
                  <a:pt x="27586" y="26551"/>
                </a:cubicBezTo>
                <a:cubicBezTo>
                  <a:pt x="28181" y="26318"/>
                  <a:pt x="28888" y="26197"/>
                  <a:pt x="29502" y="25985"/>
                </a:cubicBezTo>
                <a:close/>
                <a:moveTo>
                  <a:pt x="16737" y="19106"/>
                </a:moveTo>
                <a:lnTo>
                  <a:pt x="16737" y="19106"/>
                </a:lnTo>
                <a:cubicBezTo>
                  <a:pt x="16087" y="21812"/>
                  <a:pt x="15795" y="25491"/>
                  <a:pt x="15108" y="28395"/>
                </a:cubicBezTo>
                <a:cubicBezTo>
                  <a:pt x="14967" y="25891"/>
                  <a:pt x="15347" y="23294"/>
                  <a:pt x="15390" y="20737"/>
                </a:cubicBezTo>
                <a:cubicBezTo>
                  <a:pt x="15705" y="20060"/>
                  <a:pt x="16243" y="19605"/>
                  <a:pt x="16737" y="19106"/>
                </a:cubicBezTo>
                <a:close/>
                <a:moveTo>
                  <a:pt x="31912" y="25275"/>
                </a:moveTo>
                <a:cubicBezTo>
                  <a:pt x="31928" y="25741"/>
                  <a:pt x="31389" y="26265"/>
                  <a:pt x="31204" y="26765"/>
                </a:cubicBezTo>
                <a:cubicBezTo>
                  <a:pt x="29647" y="27991"/>
                  <a:pt x="27867" y="29014"/>
                  <a:pt x="25459" y="29459"/>
                </a:cubicBezTo>
                <a:cubicBezTo>
                  <a:pt x="23153" y="29885"/>
                  <a:pt x="20603" y="30129"/>
                  <a:pt x="18226" y="30593"/>
                </a:cubicBezTo>
                <a:cubicBezTo>
                  <a:pt x="18147" y="30245"/>
                  <a:pt x="18795" y="29418"/>
                  <a:pt x="19077" y="28962"/>
                </a:cubicBezTo>
                <a:cubicBezTo>
                  <a:pt x="21494" y="28543"/>
                  <a:pt x="23920" y="28414"/>
                  <a:pt x="26098" y="27828"/>
                </a:cubicBezTo>
                <a:cubicBezTo>
                  <a:pt x="28219" y="27256"/>
                  <a:pt x="30142" y="26426"/>
                  <a:pt x="31769" y="25418"/>
                </a:cubicBezTo>
                <a:cubicBezTo>
                  <a:pt x="31789" y="25339"/>
                  <a:pt x="31912" y="25369"/>
                  <a:pt x="31912" y="25275"/>
                </a:cubicBezTo>
                <a:close/>
                <a:moveTo>
                  <a:pt x="18367" y="17546"/>
                </a:moveTo>
                <a:lnTo>
                  <a:pt x="18367" y="17546"/>
                </a:lnTo>
                <a:cubicBezTo>
                  <a:pt x="18396" y="18177"/>
                  <a:pt x="17736" y="19693"/>
                  <a:pt x="17518" y="20666"/>
                </a:cubicBezTo>
                <a:cubicBezTo>
                  <a:pt x="16716" y="24221"/>
                  <a:pt x="16578" y="28534"/>
                  <a:pt x="15390" y="31373"/>
                </a:cubicBezTo>
                <a:cubicBezTo>
                  <a:pt x="15602" y="29169"/>
                  <a:pt x="16236" y="26718"/>
                  <a:pt x="16666" y="24283"/>
                </a:cubicBezTo>
                <a:cubicBezTo>
                  <a:pt x="17093" y="21852"/>
                  <a:pt x="17102" y="19295"/>
                  <a:pt x="18367" y="17546"/>
                </a:cubicBezTo>
                <a:close/>
                <a:moveTo>
                  <a:pt x="29658" y="28536"/>
                </a:moveTo>
                <a:cubicBezTo>
                  <a:pt x="29818" y="28536"/>
                  <a:pt x="29729" y="28592"/>
                  <a:pt x="29714" y="28679"/>
                </a:cubicBezTo>
                <a:cubicBezTo>
                  <a:pt x="28803" y="29517"/>
                  <a:pt x="27835" y="30299"/>
                  <a:pt x="26878" y="31090"/>
                </a:cubicBezTo>
                <a:cubicBezTo>
                  <a:pt x="24249" y="32337"/>
                  <a:pt x="19457" y="31422"/>
                  <a:pt x="16950" y="32791"/>
                </a:cubicBezTo>
                <a:cubicBezTo>
                  <a:pt x="16878" y="32553"/>
                  <a:pt x="17244" y="32142"/>
                  <a:pt x="17375" y="31869"/>
                </a:cubicBezTo>
                <a:cubicBezTo>
                  <a:pt x="20939" y="30232"/>
                  <a:pt x="26747" y="30841"/>
                  <a:pt x="29644" y="28537"/>
                </a:cubicBezTo>
                <a:cubicBezTo>
                  <a:pt x="29649" y="28536"/>
                  <a:pt x="29653" y="28536"/>
                  <a:pt x="29658" y="28536"/>
                </a:cubicBezTo>
                <a:close/>
                <a:moveTo>
                  <a:pt x="11630" y="25345"/>
                </a:moveTo>
                <a:lnTo>
                  <a:pt x="11630" y="25345"/>
                </a:lnTo>
                <a:cubicBezTo>
                  <a:pt x="11494" y="28379"/>
                  <a:pt x="11660" y="32113"/>
                  <a:pt x="11844" y="35273"/>
                </a:cubicBezTo>
                <a:cubicBezTo>
                  <a:pt x="11290" y="32591"/>
                  <a:pt x="11406" y="29236"/>
                  <a:pt x="11278" y="26127"/>
                </a:cubicBezTo>
                <a:cubicBezTo>
                  <a:pt x="11311" y="25780"/>
                  <a:pt x="11587" y="25680"/>
                  <a:pt x="11630" y="25345"/>
                </a:cubicBezTo>
                <a:close/>
                <a:moveTo>
                  <a:pt x="28650" y="30735"/>
                </a:moveTo>
                <a:cubicBezTo>
                  <a:pt x="28730" y="30959"/>
                  <a:pt x="28334" y="31315"/>
                  <a:pt x="28297" y="31658"/>
                </a:cubicBezTo>
                <a:lnTo>
                  <a:pt x="28295" y="31658"/>
                </a:lnTo>
                <a:cubicBezTo>
                  <a:pt x="27725" y="32102"/>
                  <a:pt x="27159" y="32552"/>
                  <a:pt x="26523" y="32933"/>
                </a:cubicBezTo>
                <a:cubicBezTo>
                  <a:pt x="22599" y="33925"/>
                  <a:pt x="18212" y="34454"/>
                  <a:pt x="15035" y="36196"/>
                </a:cubicBezTo>
                <a:cubicBezTo>
                  <a:pt x="15198" y="35555"/>
                  <a:pt x="15765" y="34704"/>
                  <a:pt x="16169" y="34069"/>
                </a:cubicBezTo>
                <a:cubicBezTo>
                  <a:pt x="19337" y="31965"/>
                  <a:pt x="26311" y="33666"/>
                  <a:pt x="28650" y="30735"/>
                </a:cubicBezTo>
                <a:close/>
                <a:moveTo>
                  <a:pt x="14751" y="21375"/>
                </a:moveTo>
                <a:lnTo>
                  <a:pt x="14751" y="21375"/>
                </a:lnTo>
                <a:cubicBezTo>
                  <a:pt x="14517" y="25182"/>
                  <a:pt x="14273" y="29595"/>
                  <a:pt x="14044" y="33643"/>
                </a:cubicBezTo>
                <a:cubicBezTo>
                  <a:pt x="13573" y="34829"/>
                  <a:pt x="12877" y="35787"/>
                  <a:pt x="12339" y="36904"/>
                </a:cubicBezTo>
                <a:cubicBezTo>
                  <a:pt x="12510" y="32894"/>
                  <a:pt x="11634" y="28189"/>
                  <a:pt x="12411" y="24424"/>
                </a:cubicBezTo>
                <a:cubicBezTo>
                  <a:pt x="13074" y="23291"/>
                  <a:pt x="14071" y="22490"/>
                  <a:pt x="14751" y="21375"/>
                </a:cubicBezTo>
                <a:close/>
                <a:moveTo>
                  <a:pt x="27586" y="32721"/>
                </a:moveTo>
                <a:lnTo>
                  <a:pt x="27586" y="32721"/>
                </a:lnTo>
                <a:cubicBezTo>
                  <a:pt x="25188" y="36515"/>
                  <a:pt x="18159" y="36295"/>
                  <a:pt x="13829" y="38393"/>
                </a:cubicBezTo>
                <a:cubicBezTo>
                  <a:pt x="13803" y="38059"/>
                  <a:pt x="14257" y="37593"/>
                  <a:pt x="14398" y="37189"/>
                </a:cubicBezTo>
                <a:cubicBezTo>
                  <a:pt x="16204" y="36132"/>
                  <a:pt x="18466" y="35386"/>
                  <a:pt x="20850" y="34778"/>
                </a:cubicBezTo>
                <a:cubicBezTo>
                  <a:pt x="23205" y="34175"/>
                  <a:pt x="25817" y="34037"/>
                  <a:pt x="27586" y="32721"/>
                </a:cubicBezTo>
                <a:close/>
                <a:moveTo>
                  <a:pt x="10781" y="26836"/>
                </a:moveTo>
                <a:lnTo>
                  <a:pt x="10781" y="26836"/>
                </a:lnTo>
                <a:cubicBezTo>
                  <a:pt x="10571" y="30862"/>
                  <a:pt x="11506" y="35077"/>
                  <a:pt x="11206" y="38962"/>
                </a:cubicBezTo>
                <a:cubicBezTo>
                  <a:pt x="10712" y="36876"/>
                  <a:pt x="10194" y="34242"/>
                  <a:pt x="9789" y="31798"/>
                </a:cubicBezTo>
                <a:cubicBezTo>
                  <a:pt x="9643" y="30928"/>
                  <a:pt x="9332" y="30033"/>
                  <a:pt x="9433" y="29317"/>
                </a:cubicBezTo>
                <a:cubicBezTo>
                  <a:pt x="9571" y="28345"/>
                  <a:pt x="10480" y="27747"/>
                  <a:pt x="10781" y="26836"/>
                </a:cubicBezTo>
                <a:close/>
                <a:moveTo>
                  <a:pt x="25743" y="35557"/>
                </a:moveTo>
                <a:cubicBezTo>
                  <a:pt x="25719" y="35961"/>
                  <a:pt x="25149" y="36428"/>
                  <a:pt x="24962" y="36904"/>
                </a:cubicBezTo>
                <a:cubicBezTo>
                  <a:pt x="21767" y="39003"/>
                  <a:pt x="16801" y="39334"/>
                  <a:pt x="12624" y="40450"/>
                </a:cubicBezTo>
                <a:cubicBezTo>
                  <a:pt x="13460" y="39395"/>
                  <a:pt x="14885" y="38929"/>
                  <a:pt x="16241" y="38393"/>
                </a:cubicBezTo>
                <a:cubicBezTo>
                  <a:pt x="19479" y="37520"/>
                  <a:pt x="23036" y="36962"/>
                  <a:pt x="25743" y="35557"/>
                </a:cubicBezTo>
                <a:close/>
                <a:moveTo>
                  <a:pt x="9007" y="30096"/>
                </a:moveTo>
                <a:cubicBezTo>
                  <a:pt x="9165" y="33768"/>
                  <a:pt x="10426" y="36338"/>
                  <a:pt x="10568" y="40026"/>
                </a:cubicBezTo>
                <a:cubicBezTo>
                  <a:pt x="10508" y="40368"/>
                  <a:pt x="10275" y="40534"/>
                  <a:pt x="10214" y="40876"/>
                </a:cubicBezTo>
                <a:cubicBezTo>
                  <a:pt x="9741" y="37755"/>
                  <a:pt x="8797" y="35107"/>
                  <a:pt x="8155" y="32154"/>
                </a:cubicBezTo>
                <a:cubicBezTo>
                  <a:pt x="8312" y="31342"/>
                  <a:pt x="8712" y="30771"/>
                  <a:pt x="9007" y="30096"/>
                </a:cubicBezTo>
                <a:close/>
                <a:moveTo>
                  <a:pt x="19858" y="25914"/>
                </a:moveTo>
                <a:cubicBezTo>
                  <a:pt x="18522" y="28288"/>
                  <a:pt x="16890" y="30984"/>
                  <a:pt x="15460" y="33501"/>
                </a:cubicBezTo>
                <a:cubicBezTo>
                  <a:pt x="14805" y="34854"/>
                  <a:pt x="13972" y="36030"/>
                  <a:pt x="13333" y="37401"/>
                </a:cubicBezTo>
                <a:cubicBezTo>
                  <a:pt x="12470" y="38547"/>
                  <a:pt x="12098" y="40183"/>
                  <a:pt x="11065" y="41160"/>
                </a:cubicBezTo>
                <a:cubicBezTo>
                  <a:pt x="13425" y="35790"/>
                  <a:pt x="16717" y="30741"/>
                  <a:pt x="19858" y="25914"/>
                </a:cubicBezTo>
                <a:close/>
                <a:moveTo>
                  <a:pt x="23697" y="37967"/>
                </a:moveTo>
                <a:cubicBezTo>
                  <a:pt x="23865" y="37967"/>
                  <a:pt x="23772" y="38022"/>
                  <a:pt x="23756" y="38110"/>
                </a:cubicBezTo>
                <a:cubicBezTo>
                  <a:pt x="20852" y="40334"/>
                  <a:pt x="15929" y="40541"/>
                  <a:pt x="11914" y="41656"/>
                </a:cubicBezTo>
                <a:cubicBezTo>
                  <a:pt x="12438" y="40879"/>
                  <a:pt x="13781" y="40922"/>
                  <a:pt x="14609" y="40450"/>
                </a:cubicBezTo>
                <a:cubicBezTo>
                  <a:pt x="17881" y="39869"/>
                  <a:pt x="21204" y="39338"/>
                  <a:pt x="23687" y="37967"/>
                </a:cubicBezTo>
                <a:cubicBezTo>
                  <a:pt x="23690" y="37967"/>
                  <a:pt x="23694" y="37967"/>
                  <a:pt x="23697" y="37967"/>
                </a:cubicBezTo>
                <a:close/>
                <a:moveTo>
                  <a:pt x="5249" y="40521"/>
                </a:moveTo>
                <a:cubicBezTo>
                  <a:pt x="6185" y="41902"/>
                  <a:pt x="6751" y="43653"/>
                  <a:pt x="6809" y="45911"/>
                </a:cubicBezTo>
                <a:cubicBezTo>
                  <a:pt x="6788" y="45938"/>
                  <a:pt x="6764" y="45951"/>
                  <a:pt x="6737" y="45951"/>
                </a:cubicBezTo>
                <a:cubicBezTo>
                  <a:pt x="6550" y="45951"/>
                  <a:pt x="6245" y="45349"/>
                  <a:pt x="6030" y="45202"/>
                </a:cubicBezTo>
                <a:cubicBezTo>
                  <a:pt x="5530" y="44990"/>
                  <a:pt x="5197" y="44617"/>
                  <a:pt x="4540" y="44563"/>
                </a:cubicBezTo>
                <a:cubicBezTo>
                  <a:pt x="4714" y="43153"/>
                  <a:pt x="4989" y="41845"/>
                  <a:pt x="5249" y="40521"/>
                </a:cubicBezTo>
                <a:close/>
                <a:moveTo>
                  <a:pt x="23332" y="39316"/>
                </a:moveTo>
                <a:cubicBezTo>
                  <a:pt x="22916" y="40317"/>
                  <a:pt x="22092" y="41527"/>
                  <a:pt x="21346" y="42436"/>
                </a:cubicBezTo>
                <a:cubicBezTo>
                  <a:pt x="17718" y="43796"/>
                  <a:pt x="13119" y="44185"/>
                  <a:pt x="9929" y="45981"/>
                </a:cubicBezTo>
                <a:cubicBezTo>
                  <a:pt x="10046" y="45036"/>
                  <a:pt x="10801" y="44112"/>
                  <a:pt x="11135" y="43146"/>
                </a:cubicBezTo>
                <a:cubicBezTo>
                  <a:pt x="14612" y="41280"/>
                  <a:pt x="20228" y="41555"/>
                  <a:pt x="23332" y="39316"/>
                </a:cubicBezTo>
                <a:close/>
                <a:moveTo>
                  <a:pt x="7731" y="32933"/>
                </a:moveTo>
                <a:cubicBezTo>
                  <a:pt x="8390" y="35937"/>
                  <a:pt x="9598" y="38392"/>
                  <a:pt x="9504" y="42152"/>
                </a:cubicBezTo>
                <a:cubicBezTo>
                  <a:pt x="8889" y="43549"/>
                  <a:pt x="8183" y="44850"/>
                  <a:pt x="7589" y="46265"/>
                </a:cubicBezTo>
                <a:cubicBezTo>
                  <a:pt x="7506" y="43772"/>
                  <a:pt x="6698" y="41379"/>
                  <a:pt x="5462" y="39741"/>
                </a:cubicBezTo>
                <a:cubicBezTo>
                  <a:pt x="6063" y="37317"/>
                  <a:pt x="6870" y="35099"/>
                  <a:pt x="7731" y="32933"/>
                </a:cubicBezTo>
                <a:close/>
                <a:moveTo>
                  <a:pt x="20708" y="43074"/>
                </a:moveTo>
                <a:lnTo>
                  <a:pt x="20708" y="43074"/>
                </a:lnTo>
                <a:cubicBezTo>
                  <a:pt x="20870" y="43435"/>
                  <a:pt x="19953" y="43919"/>
                  <a:pt x="19714" y="44350"/>
                </a:cubicBezTo>
                <a:cubicBezTo>
                  <a:pt x="18477" y="44695"/>
                  <a:pt x="17670" y="45472"/>
                  <a:pt x="16737" y="46124"/>
                </a:cubicBezTo>
                <a:cubicBezTo>
                  <a:pt x="14352" y="47024"/>
                  <a:pt x="11307" y="47265"/>
                  <a:pt x="8936" y="48179"/>
                </a:cubicBezTo>
                <a:cubicBezTo>
                  <a:pt x="9156" y="47572"/>
                  <a:pt x="9391" y="46982"/>
                  <a:pt x="9645" y="46407"/>
                </a:cubicBezTo>
                <a:cubicBezTo>
                  <a:pt x="12870" y="44832"/>
                  <a:pt x="17207" y="44371"/>
                  <a:pt x="20708" y="43074"/>
                </a:cubicBezTo>
                <a:close/>
                <a:moveTo>
                  <a:pt x="4752" y="45485"/>
                </a:moveTo>
                <a:cubicBezTo>
                  <a:pt x="5668" y="45752"/>
                  <a:pt x="6357" y="46857"/>
                  <a:pt x="6880" y="47754"/>
                </a:cubicBezTo>
                <a:cubicBezTo>
                  <a:pt x="6748" y="48190"/>
                  <a:pt x="6479" y="48488"/>
                  <a:pt x="6384" y="48960"/>
                </a:cubicBezTo>
                <a:cubicBezTo>
                  <a:pt x="5752" y="47890"/>
                  <a:pt x="5401" y="46538"/>
                  <a:pt x="4752" y="45485"/>
                </a:cubicBezTo>
                <a:close/>
                <a:moveTo>
                  <a:pt x="16454" y="46834"/>
                </a:moveTo>
                <a:lnTo>
                  <a:pt x="16454" y="46834"/>
                </a:lnTo>
                <a:cubicBezTo>
                  <a:pt x="16797" y="46851"/>
                  <a:pt x="16301" y="46988"/>
                  <a:pt x="16241" y="47045"/>
                </a:cubicBezTo>
                <a:cubicBezTo>
                  <a:pt x="15745" y="47234"/>
                  <a:pt x="15264" y="47438"/>
                  <a:pt x="14822" y="47682"/>
                </a:cubicBezTo>
                <a:cubicBezTo>
                  <a:pt x="12724" y="48325"/>
                  <a:pt x="10209" y="48554"/>
                  <a:pt x="8370" y="49456"/>
                </a:cubicBezTo>
                <a:cubicBezTo>
                  <a:pt x="8984" y="48258"/>
                  <a:pt x="10683" y="48143"/>
                  <a:pt x="12127" y="47826"/>
                </a:cubicBezTo>
                <a:cubicBezTo>
                  <a:pt x="13636" y="47493"/>
                  <a:pt x="15233" y="47364"/>
                  <a:pt x="16454" y="46834"/>
                </a:cubicBezTo>
                <a:close/>
                <a:moveTo>
                  <a:pt x="10709" y="42011"/>
                </a:moveTo>
                <a:cubicBezTo>
                  <a:pt x="10244" y="43532"/>
                  <a:pt x="9252" y="45137"/>
                  <a:pt x="8582" y="46691"/>
                </a:cubicBezTo>
                <a:cubicBezTo>
                  <a:pt x="6600" y="51635"/>
                  <a:pt x="4551" y="56511"/>
                  <a:pt x="3264" y="62151"/>
                </a:cubicBezTo>
                <a:cubicBezTo>
                  <a:pt x="2926" y="62499"/>
                  <a:pt x="2232" y="62866"/>
                  <a:pt x="1916" y="63001"/>
                </a:cubicBezTo>
                <a:cubicBezTo>
                  <a:pt x="4485" y="55712"/>
                  <a:pt x="7301" y="48670"/>
                  <a:pt x="10497" y="42011"/>
                </a:cubicBezTo>
                <a:close/>
                <a:moveTo>
                  <a:pt x="42263" y="0"/>
                </a:moveTo>
                <a:cubicBezTo>
                  <a:pt x="41722" y="0"/>
                  <a:pt x="41205" y="423"/>
                  <a:pt x="40707" y="667"/>
                </a:cubicBezTo>
                <a:cubicBezTo>
                  <a:pt x="38613" y="1689"/>
                  <a:pt x="36404" y="2579"/>
                  <a:pt x="34750" y="3860"/>
                </a:cubicBezTo>
                <a:cubicBezTo>
                  <a:pt x="34472" y="4196"/>
                  <a:pt x="34165" y="4503"/>
                  <a:pt x="33828" y="4780"/>
                </a:cubicBezTo>
                <a:cubicBezTo>
                  <a:pt x="33097" y="6035"/>
                  <a:pt x="32282" y="7584"/>
                  <a:pt x="31558" y="8610"/>
                </a:cubicBezTo>
                <a:cubicBezTo>
                  <a:pt x="31772" y="7531"/>
                  <a:pt x="31545" y="6020"/>
                  <a:pt x="31417" y="5276"/>
                </a:cubicBezTo>
                <a:cubicBezTo>
                  <a:pt x="30055" y="5547"/>
                  <a:pt x="29365" y="6489"/>
                  <a:pt x="28297" y="7049"/>
                </a:cubicBezTo>
                <a:cubicBezTo>
                  <a:pt x="25124" y="8819"/>
                  <a:pt x="23275" y="11909"/>
                  <a:pt x="21346" y="14921"/>
                </a:cubicBezTo>
                <a:cubicBezTo>
                  <a:pt x="21067" y="14836"/>
                  <a:pt x="20906" y="14631"/>
                  <a:pt x="20541" y="14631"/>
                </a:cubicBezTo>
                <a:cubicBezTo>
                  <a:pt x="20504" y="14631"/>
                  <a:pt x="20465" y="14633"/>
                  <a:pt x="20424" y="14638"/>
                </a:cubicBezTo>
                <a:cubicBezTo>
                  <a:pt x="19530" y="14785"/>
                  <a:pt x="19111" y="15402"/>
                  <a:pt x="18440" y="15772"/>
                </a:cubicBezTo>
                <a:cubicBezTo>
                  <a:pt x="17977" y="16445"/>
                  <a:pt x="17547" y="17150"/>
                  <a:pt x="17233" y="17970"/>
                </a:cubicBezTo>
                <a:cubicBezTo>
                  <a:pt x="16439" y="18713"/>
                  <a:pt x="15509" y="19320"/>
                  <a:pt x="14965" y="20311"/>
                </a:cubicBezTo>
                <a:cubicBezTo>
                  <a:pt x="14708" y="20316"/>
                  <a:pt x="14622" y="20488"/>
                  <a:pt x="14398" y="20524"/>
                </a:cubicBezTo>
                <a:cubicBezTo>
                  <a:pt x="11388" y="23139"/>
                  <a:pt x="9575" y="26953"/>
                  <a:pt x="7731" y="30735"/>
                </a:cubicBezTo>
                <a:cubicBezTo>
                  <a:pt x="6116" y="34770"/>
                  <a:pt x="4301" y="38604"/>
                  <a:pt x="3830" y="43783"/>
                </a:cubicBezTo>
                <a:cubicBezTo>
                  <a:pt x="3692" y="44236"/>
                  <a:pt x="3624" y="44759"/>
                  <a:pt x="3547" y="45272"/>
                </a:cubicBezTo>
                <a:cubicBezTo>
                  <a:pt x="3965" y="46722"/>
                  <a:pt x="4850" y="47705"/>
                  <a:pt x="5320" y="49101"/>
                </a:cubicBezTo>
                <a:cubicBezTo>
                  <a:pt x="4842" y="48877"/>
                  <a:pt x="4241" y="48777"/>
                  <a:pt x="3619" y="48777"/>
                </a:cubicBezTo>
                <a:cubicBezTo>
                  <a:pt x="2445" y="48777"/>
                  <a:pt x="1198" y="49132"/>
                  <a:pt x="568" y="49670"/>
                </a:cubicBezTo>
                <a:cubicBezTo>
                  <a:pt x="1298" y="49624"/>
                  <a:pt x="2417" y="49400"/>
                  <a:pt x="3430" y="49400"/>
                </a:cubicBezTo>
                <a:cubicBezTo>
                  <a:pt x="4148" y="49400"/>
                  <a:pt x="4814" y="49513"/>
                  <a:pt x="5249" y="49882"/>
                </a:cubicBezTo>
                <a:cubicBezTo>
                  <a:pt x="3910" y="50035"/>
                  <a:pt x="2928" y="50540"/>
                  <a:pt x="1916" y="51016"/>
                </a:cubicBezTo>
                <a:cubicBezTo>
                  <a:pt x="1689" y="51164"/>
                  <a:pt x="973" y="51432"/>
                  <a:pt x="1278" y="51654"/>
                </a:cubicBezTo>
                <a:cubicBezTo>
                  <a:pt x="2392" y="51257"/>
                  <a:pt x="3533" y="50883"/>
                  <a:pt x="4681" y="50520"/>
                </a:cubicBezTo>
                <a:lnTo>
                  <a:pt x="4681" y="50520"/>
                </a:lnTo>
                <a:cubicBezTo>
                  <a:pt x="3736" y="52056"/>
                  <a:pt x="1582" y="52385"/>
                  <a:pt x="1" y="53285"/>
                </a:cubicBezTo>
                <a:cubicBezTo>
                  <a:pt x="2388" y="53191"/>
                  <a:pt x="3990" y="51932"/>
                  <a:pt x="5462" y="51157"/>
                </a:cubicBezTo>
                <a:lnTo>
                  <a:pt x="5462" y="51157"/>
                </a:lnTo>
                <a:cubicBezTo>
                  <a:pt x="3824" y="54563"/>
                  <a:pt x="2841" y="58469"/>
                  <a:pt x="1420" y="62008"/>
                </a:cubicBezTo>
                <a:cubicBezTo>
                  <a:pt x="945" y="63192"/>
                  <a:pt x="152" y="64258"/>
                  <a:pt x="143" y="65555"/>
                </a:cubicBezTo>
                <a:cubicBezTo>
                  <a:pt x="1682" y="65156"/>
                  <a:pt x="2865" y="64400"/>
                  <a:pt x="3759" y="63354"/>
                </a:cubicBezTo>
                <a:cubicBezTo>
                  <a:pt x="4868" y="59714"/>
                  <a:pt x="5868" y="55961"/>
                  <a:pt x="7163" y="52506"/>
                </a:cubicBezTo>
                <a:cubicBezTo>
                  <a:pt x="9204" y="52713"/>
                  <a:pt x="8310" y="56227"/>
                  <a:pt x="9789" y="56761"/>
                </a:cubicBezTo>
                <a:cubicBezTo>
                  <a:pt x="9604" y="55833"/>
                  <a:pt x="9239" y="55088"/>
                  <a:pt x="9149" y="54065"/>
                </a:cubicBezTo>
                <a:lnTo>
                  <a:pt x="9149" y="54065"/>
                </a:lnTo>
                <a:cubicBezTo>
                  <a:pt x="9492" y="54290"/>
                  <a:pt x="9624" y="54725"/>
                  <a:pt x="10000" y="54917"/>
                </a:cubicBezTo>
                <a:cubicBezTo>
                  <a:pt x="9669" y="53547"/>
                  <a:pt x="8704" y="52808"/>
                  <a:pt x="8155" y="51654"/>
                </a:cubicBezTo>
                <a:lnTo>
                  <a:pt x="8155" y="51654"/>
                </a:lnTo>
                <a:cubicBezTo>
                  <a:pt x="9287" y="52156"/>
                  <a:pt x="9717" y="53355"/>
                  <a:pt x="10781" y="53923"/>
                </a:cubicBezTo>
                <a:cubicBezTo>
                  <a:pt x="10478" y="52832"/>
                  <a:pt x="9453" y="52083"/>
                  <a:pt x="8936" y="51442"/>
                </a:cubicBezTo>
                <a:lnTo>
                  <a:pt x="8936" y="51442"/>
                </a:lnTo>
                <a:cubicBezTo>
                  <a:pt x="10285" y="51796"/>
                  <a:pt x="11080" y="52704"/>
                  <a:pt x="12127" y="53356"/>
                </a:cubicBezTo>
                <a:cubicBezTo>
                  <a:pt x="11616" y="51837"/>
                  <a:pt x="10031" y="51389"/>
                  <a:pt x="8582" y="50805"/>
                </a:cubicBezTo>
                <a:lnTo>
                  <a:pt x="8581" y="50803"/>
                </a:lnTo>
                <a:cubicBezTo>
                  <a:pt x="8802" y="50055"/>
                  <a:pt x="9789" y="50071"/>
                  <a:pt x="10426" y="49741"/>
                </a:cubicBezTo>
                <a:cubicBezTo>
                  <a:pt x="12858" y="49217"/>
                  <a:pt x="15263" y="48669"/>
                  <a:pt x="17092" y="47542"/>
                </a:cubicBezTo>
                <a:cubicBezTo>
                  <a:pt x="19578" y="46082"/>
                  <a:pt x="21254" y="43809"/>
                  <a:pt x="22978" y="41586"/>
                </a:cubicBezTo>
                <a:cubicBezTo>
                  <a:pt x="23368" y="40321"/>
                  <a:pt x="24151" y="39447"/>
                  <a:pt x="24608" y="38251"/>
                </a:cubicBezTo>
                <a:cubicBezTo>
                  <a:pt x="25561" y="37290"/>
                  <a:pt x="26366" y="36179"/>
                  <a:pt x="26808" y="34707"/>
                </a:cubicBezTo>
                <a:cubicBezTo>
                  <a:pt x="28212" y="33534"/>
                  <a:pt x="28883" y="31628"/>
                  <a:pt x="29715" y="29884"/>
                </a:cubicBezTo>
                <a:cubicBezTo>
                  <a:pt x="31630" y="28243"/>
                  <a:pt x="32821" y="25858"/>
                  <a:pt x="33685" y="23218"/>
                </a:cubicBezTo>
                <a:cubicBezTo>
                  <a:pt x="34545" y="20592"/>
                  <a:pt x="35680" y="17996"/>
                  <a:pt x="36664" y="15560"/>
                </a:cubicBezTo>
                <a:cubicBezTo>
                  <a:pt x="36670" y="15070"/>
                  <a:pt x="36831" y="14734"/>
                  <a:pt x="36877" y="14283"/>
                </a:cubicBezTo>
                <a:cubicBezTo>
                  <a:pt x="37274" y="13758"/>
                  <a:pt x="37771" y="13334"/>
                  <a:pt x="38083" y="12723"/>
                </a:cubicBezTo>
                <a:cubicBezTo>
                  <a:pt x="40937" y="10329"/>
                  <a:pt x="43068" y="7213"/>
                  <a:pt x="45670" y="4568"/>
                </a:cubicBezTo>
                <a:lnTo>
                  <a:pt x="45670" y="4568"/>
                </a:lnTo>
                <a:cubicBezTo>
                  <a:pt x="43694" y="4722"/>
                  <a:pt x="41643" y="5406"/>
                  <a:pt x="39501" y="5631"/>
                </a:cubicBezTo>
                <a:cubicBezTo>
                  <a:pt x="40678" y="3902"/>
                  <a:pt x="41811" y="2126"/>
                  <a:pt x="42693" y="98"/>
                </a:cubicBezTo>
                <a:cubicBezTo>
                  <a:pt x="42548" y="29"/>
                  <a:pt x="42405" y="0"/>
                  <a:pt x="422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" name="Google Shape;217;p11"/>
          <p:cNvGrpSpPr/>
          <p:nvPr/>
        </p:nvGrpSpPr>
        <p:grpSpPr>
          <a:xfrm>
            <a:off x="8614623" y="1363593"/>
            <a:ext cx="1017914" cy="999613"/>
            <a:chOff x="4416175" y="245925"/>
            <a:chExt cx="1318200" cy="1294500"/>
          </a:xfrm>
        </p:grpSpPr>
        <p:sp>
          <p:nvSpPr>
            <p:cNvPr id="218" name="Google Shape;218;p11"/>
            <p:cNvSpPr/>
            <p:nvPr/>
          </p:nvSpPr>
          <p:spPr>
            <a:xfrm>
              <a:off x="5666950" y="694775"/>
              <a:ext cx="67425" cy="47600"/>
            </a:xfrm>
            <a:custGeom>
              <a:rect b="b" l="l" r="r" t="t"/>
              <a:pathLst>
                <a:path extrusionOk="0" h="1904" w="2697">
                  <a:moveTo>
                    <a:pt x="1407" y="0"/>
                  </a:moveTo>
                  <a:cubicBezTo>
                    <a:pt x="1140" y="0"/>
                    <a:pt x="813" y="82"/>
                    <a:pt x="424" y="279"/>
                  </a:cubicBezTo>
                  <a:cubicBezTo>
                    <a:pt x="141" y="730"/>
                    <a:pt x="1" y="1254"/>
                    <a:pt x="455" y="1777"/>
                  </a:cubicBezTo>
                  <a:cubicBezTo>
                    <a:pt x="712" y="1865"/>
                    <a:pt x="942" y="1903"/>
                    <a:pt x="1146" y="1903"/>
                  </a:cubicBezTo>
                  <a:cubicBezTo>
                    <a:pt x="2582" y="1903"/>
                    <a:pt x="2697" y="0"/>
                    <a:pt x="1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5542025" y="513050"/>
              <a:ext cx="52425" cy="43800"/>
            </a:xfrm>
            <a:custGeom>
              <a:rect b="b" l="l" r="r" t="t"/>
              <a:pathLst>
                <a:path extrusionOk="0" h="1752" w="2097">
                  <a:moveTo>
                    <a:pt x="1029" y="1"/>
                  </a:moveTo>
                  <a:cubicBezTo>
                    <a:pt x="822" y="1"/>
                    <a:pt x="563" y="66"/>
                    <a:pt x="245" y="223"/>
                  </a:cubicBezTo>
                  <a:cubicBezTo>
                    <a:pt x="156" y="580"/>
                    <a:pt x="0" y="906"/>
                    <a:pt x="143" y="1365"/>
                  </a:cubicBezTo>
                  <a:cubicBezTo>
                    <a:pt x="419" y="1641"/>
                    <a:pt x="674" y="1751"/>
                    <a:pt x="894" y="1751"/>
                  </a:cubicBezTo>
                  <a:cubicBezTo>
                    <a:pt x="1771" y="1751"/>
                    <a:pt x="2096" y="1"/>
                    <a:pt x="1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5426700" y="541900"/>
              <a:ext cx="83750" cy="62700"/>
            </a:xfrm>
            <a:custGeom>
              <a:rect b="b" l="l" r="r" t="t"/>
              <a:pathLst>
                <a:path extrusionOk="0" h="2508" w="3350">
                  <a:moveTo>
                    <a:pt x="1400" y="1"/>
                  </a:moveTo>
                  <a:cubicBezTo>
                    <a:pt x="1030" y="1"/>
                    <a:pt x="623" y="168"/>
                    <a:pt x="238" y="586"/>
                  </a:cubicBezTo>
                  <a:cubicBezTo>
                    <a:pt x="1" y="1458"/>
                    <a:pt x="536" y="2508"/>
                    <a:pt x="1434" y="2508"/>
                  </a:cubicBezTo>
                  <a:cubicBezTo>
                    <a:pt x="1617" y="2508"/>
                    <a:pt x="1815" y="2464"/>
                    <a:pt x="2025" y="2367"/>
                  </a:cubicBezTo>
                  <a:cubicBezTo>
                    <a:pt x="3349" y="1621"/>
                    <a:pt x="2553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5495275" y="736000"/>
              <a:ext cx="66625" cy="54375"/>
            </a:xfrm>
            <a:custGeom>
              <a:rect b="b" l="l" r="r" t="t"/>
              <a:pathLst>
                <a:path extrusionOk="0" h="2175" w="2665">
                  <a:moveTo>
                    <a:pt x="1477" y="1"/>
                  </a:moveTo>
                  <a:cubicBezTo>
                    <a:pt x="1365" y="1"/>
                    <a:pt x="1246" y="19"/>
                    <a:pt x="1121" y="60"/>
                  </a:cubicBezTo>
                  <a:cubicBezTo>
                    <a:pt x="347" y="411"/>
                    <a:pt x="1" y="948"/>
                    <a:pt x="273" y="1762"/>
                  </a:cubicBezTo>
                  <a:cubicBezTo>
                    <a:pt x="430" y="2054"/>
                    <a:pt x="722" y="2175"/>
                    <a:pt x="1055" y="2175"/>
                  </a:cubicBezTo>
                  <a:cubicBezTo>
                    <a:pt x="1515" y="2175"/>
                    <a:pt x="2052" y="1943"/>
                    <a:pt x="2410" y="1616"/>
                  </a:cubicBezTo>
                  <a:cubicBezTo>
                    <a:pt x="2664" y="881"/>
                    <a:pt x="2245" y="1"/>
                    <a:pt x="1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4526525" y="375200"/>
              <a:ext cx="934375" cy="1017325"/>
            </a:xfrm>
            <a:custGeom>
              <a:rect b="b" l="l" r="r" t="t"/>
              <a:pathLst>
                <a:path extrusionOk="0" h="40693" w="37375">
                  <a:moveTo>
                    <a:pt x="29852" y="0"/>
                  </a:moveTo>
                  <a:cubicBezTo>
                    <a:pt x="27983" y="0"/>
                    <a:pt x="27095" y="2281"/>
                    <a:pt x="25766" y="3227"/>
                  </a:cubicBezTo>
                  <a:cubicBezTo>
                    <a:pt x="23019" y="2886"/>
                    <a:pt x="20033" y="3087"/>
                    <a:pt x="17319" y="2664"/>
                  </a:cubicBezTo>
                  <a:cubicBezTo>
                    <a:pt x="16065" y="2074"/>
                    <a:pt x="15079" y="887"/>
                    <a:pt x="13567" y="887"/>
                  </a:cubicBezTo>
                  <a:cubicBezTo>
                    <a:pt x="13332" y="887"/>
                    <a:pt x="13086" y="916"/>
                    <a:pt x="12824" y="979"/>
                  </a:cubicBezTo>
                  <a:cubicBezTo>
                    <a:pt x="12041" y="1538"/>
                    <a:pt x="13052" y="2903"/>
                    <a:pt x="13155" y="3596"/>
                  </a:cubicBezTo>
                  <a:cubicBezTo>
                    <a:pt x="12748" y="4545"/>
                    <a:pt x="12094" y="4843"/>
                    <a:pt x="11386" y="4843"/>
                  </a:cubicBezTo>
                  <a:cubicBezTo>
                    <a:pt x="10336" y="4843"/>
                    <a:pt x="9168" y="4187"/>
                    <a:pt x="8517" y="4020"/>
                  </a:cubicBezTo>
                  <a:cubicBezTo>
                    <a:pt x="8242" y="4126"/>
                    <a:pt x="7959" y="4236"/>
                    <a:pt x="7686" y="4343"/>
                  </a:cubicBezTo>
                  <a:cubicBezTo>
                    <a:pt x="6927" y="5294"/>
                    <a:pt x="7535" y="6848"/>
                    <a:pt x="7172" y="7973"/>
                  </a:cubicBezTo>
                  <a:cubicBezTo>
                    <a:pt x="6282" y="8446"/>
                    <a:pt x="5310" y="8319"/>
                    <a:pt x="4664" y="8945"/>
                  </a:cubicBezTo>
                  <a:cubicBezTo>
                    <a:pt x="4500" y="9567"/>
                    <a:pt x="4709" y="10291"/>
                    <a:pt x="5168" y="10944"/>
                  </a:cubicBezTo>
                  <a:cubicBezTo>
                    <a:pt x="4618" y="11687"/>
                    <a:pt x="4131" y="12463"/>
                    <a:pt x="3245" y="13058"/>
                  </a:cubicBezTo>
                  <a:cubicBezTo>
                    <a:pt x="2009" y="13311"/>
                    <a:pt x="158" y="13168"/>
                    <a:pt x="0" y="14593"/>
                  </a:cubicBezTo>
                  <a:cubicBezTo>
                    <a:pt x="248" y="15521"/>
                    <a:pt x="1180" y="14899"/>
                    <a:pt x="1509" y="15652"/>
                  </a:cubicBezTo>
                  <a:lnTo>
                    <a:pt x="1509" y="15654"/>
                  </a:lnTo>
                  <a:cubicBezTo>
                    <a:pt x="2156" y="17982"/>
                    <a:pt x="1575" y="19769"/>
                    <a:pt x="2885" y="22388"/>
                  </a:cubicBezTo>
                  <a:cubicBezTo>
                    <a:pt x="2488" y="23945"/>
                    <a:pt x="3171" y="25847"/>
                    <a:pt x="4256" y="27345"/>
                  </a:cubicBezTo>
                  <a:cubicBezTo>
                    <a:pt x="4384" y="29529"/>
                    <a:pt x="1458" y="30821"/>
                    <a:pt x="3176" y="33387"/>
                  </a:cubicBezTo>
                  <a:cubicBezTo>
                    <a:pt x="3573" y="33802"/>
                    <a:pt x="4116" y="33950"/>
                    <a:pt x="4722" y="33950"/>
                  </a:cubicBezTo>
                  <a:cubicBezTo>
                    <a:pt x="5920" y="33950"/>
                    <a:pt x="7366" y="33371"/>
                    <a:pt x="8423" y="33134"/>
                  </a:cubicBezTo>
                  <a:lnTo>
                    <a:pt x="8423" y="33134"/>
                  </a:lnTo>
                  <a:cubicBezTo>
                    <a:pt x="8423" y="34319"/>
                    <a:pt x="7411" y="35059"/>
                    <a:pt x="8267" y="36629"/>
                  </a:cubicBezTo>
                  <a:cubicBezTo>
                    <a:pt x="8661" y="37094"/>
                    <a:pt x="9119" y="37271"/>
                    <a:pt x="9631" y="37271"/>
                  </a:cubicBezTo>
                  <a:cubicBezTo>
                    <a:pt x="10709" y="37271"/>
                    <a:pt x="12026" y="36489"/>
                    <a:pt x="13497" y="35966"/>
                  </a:cubicBezTo>
                  <a:cubicBezTo>
                    <a:pt x="16214" y="36603"/>
                    <a:pt x="18714" y="37721"/>
                    <a:pt x="21708" y="37721"/>
                  </a:cubicBezTo>
                  <a:cubicBezTo>
                    <a:pt x="22272" y="37721"/>
                    <a:pt x="22854" y="37682"/>
                    <a:pt x="23458" y="37592"/>
                  </a:cubicBezTo>
                  <a:cubicBezTo>
                    <a:pt x="24436" y="38745"/>
                    <a:pt x="25064" y="40692"/>
                    <a:pt x="26549" y="40692"/>
                  </a:cubicBezTo>
                  <a:cubicBezTo>
                    <a:pt x="26643" y="40692"/>
                    <a:pt x="26741" y="40684"/>
                    <a:pt x="26842" y="40668"/>
                  </a:cubicBezTo>
                  <a:cubicBezTo>
                    <a:pt x="27649" y="40039"/>
                    <a:pt x="28024" y="39212"/>
                    <a:pt x="27440" y="37966"/>
                  </a:cubicBezTo>
                  <a:cubicBezTo>
                    <a:pt x="27974" y="36983"/>
                    <a:pt x="27932" y="35747"/>
                    <a:pt x="29703" y="35306"/>
                  </a:cubicBezTo>
                  <a:cubicBezTo>
                    <a:pt x="30136" y="35641"/>
                    <a:pt x="30808" y="36018"/>
                    <a:pt x="31429" y="36018"/>
                  </a:cubicBezTo>
                  <a:cubicBezTo>
                    <a:pt x="31872" y="36018"/>
                    <a:pt x="32289" y="35826"/>
                    <a:pt x="32576" y="35291"/>
                  </a:cubicBezTo>
                  <a:cubicBezTo>
                    <a:pt x="32433" y="34239"/>
                    <a:pt x="31464" y="32824"/>
                    <a:pt x="32846" y="32442"/>
                  </a:cubicBezTo>
                  <a:cubicBezTo>
                    <a:pt x="34042" y="32539"/>
                    <a:pt x="34732" y="34312"/>
                    <a:pt x="35930" y="34312"/>
                  </a:cubicBezTo>
                  <a:cubicBezTo>
                    <a:pt x="36117" y="34312"/>
                    <a:pt x="36317" y="34269"/>
                    <a:pt x="36533" y="34169"/>
                  </a:cubicBezTo>
                  <a:cubicBezTo>
                    <a:pt x="36950" y="33973"/>
                    <a:pt x="37066" y="33591"/>
                    <a:pt x="37374" y="33157"/>
                  </a:cubicBezTo>
                  <a:cubicBezTo>
                    <a:pt x="36836" y="30736"/>
                    <a:pt x="34976" y="30293"/>
                    <a:pt x="34698" y="28022"/>
                  </a:cubicBezTo>
                  <a:cubicBezTo>
                    <a:pt x="36033" y="25020"/>
                    <a:pt x="36809" y="21769"/>
                    <a:pt x="35448" y="17579"/>
                  </a:cubicBezTo>
                  <a:cubicBezTo>
                    <a:pt x="36275" y="17124"/>
                    <a:pt x="36640" y="16455"/>
                    <a:pt x="37104" y="15842"/>
                  </a:cubicBezTo>
                  <a:cubicBezTo>
                    <a:pt x="36441" y="13907"/>
                    <a:pt x="34586" y="14675"/>
                    <a:pt x="33809" y="13005"/>
                  </a:cubicBezTo>
                  <a:cubicBezTo>
                    <a:pt x="34163" y="12006"/>
                    <a:pt x="35269" y="11339"/>
                    <a:pt x="35666" y="10362"/>
                  </a:cubicBezTo>
                  <a:cubicBezTo>
                    <a:pt x="35463" y="8150"/>
                    <a:pt x="33192" y="9045"/>
                    <a:pt x="31936" y="8517"/>
                  </a:cubicBezTo>
                  <a:cubicBezTo>
                    <a:pt x="30931" y="6530"/>
                    <a:pt x="29655" y="5166"/>
                    <a:pt x="28276" y="4040"/>
                  </a:cubicBezTo>
                  <a:cubicBezTo>
                    <a:pt x="29107" y="2789"/>
                    <a:pt x="30749" y="1902"/>
                    <a:pt x="30146" y="19"/>
                  </a:cubicBezTo>
                  <a:cubicBezTo>
                    <a:pt x="30046" y="6"/>
                    <a:pt x="29948" y="0"/>
                    <a:pt x="29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5453150" y="1255825"/>
              <a:ext cx="78525" cy="59650"/>
            </a:xfrm>
            <a:custGeom>
              <a:rect b="b" l="l" r="r" t="t"/>
              <a:pathLst>
                <a:path extrusionOk="0" h="2386" w="3141">
                  <a:moveTo>
                    <a:pt x="1344" y="1"/>
                  </a:moveTo>
                  <a:cubicBezTo>
                    <a:pt x="1198" y="1"/>
                    <a:pt x="1035" y="16"/>
                    <a:pt x="855" y="50"/>
                  </a:cubicBezTo>
                  <a:cubicBezTo>
                    <a:pt x="141" y="394"/>
                    <a:pt x="1" y="991"/>
                    <a:pt x="126" y="1707"/>
                  </a:cubicBezTo>
                  <a:cubicBezTo>
                    <a:pt x="480" y="2195"/>
                    <a:pt x="850" y="2386"/>
                    <a:pt x="1185" y="2386"/>
                  </a:cubicBezTo>
                  <a:cubicBezTo>
                    <a:pt x="2373" y="2386"/>
                    <a:pt x="3141" y="1"/>
                    <a:pt x="1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4768950" y="245925"/>
              <a:ext cx="84675" cy="103675"/>
            </a:xfrm>
            <a:custGeom>
              <a:rect b="b" l="l" r="r" t="t"/>
              <a:pathLst>
                <a:path extrusionOk="0" h="4147" w="3387">
                  <a:moveTo>
                    <a:pt x="418" y="0"/>
                  </a:moveTo>
                  <a:cubicBezTo>
                    <a:pt x="346" y="0"/>
                    <a:pt x="274" y="5"/>
                    <a:pt x="201" y="15"/>
                  </a:cubicBezTo>
                  <a:cubicBezTo>
                    <a:pt x="1" y="1498"/>
                    <a:pt x="1021" y="4147"/>
                    <a:pt x="2680" y="4147"/>
                  </a:cubicBezTo>
                  <a:cubicBezTo>
                    <a:pt x="2904" y="4147"/>
                    <a:pt x="3140" y="4098"/>
                    <a:pt x="3387" y="3992"/>
                  </a:cubicBezTo>
                  <a:cubicBezTo>
                    <a:pt x="3323" y="2207"/>
                    <a:pt x="1966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5213850" y="1486525"/>
              <a:ext cx="73325" cy="53900"/>
            </a:xfrm>
            <a:custGeom>
              <a:rect b="b" l="l" r="r" t="t"/>
              <a:pathLst>
                <a:path extrusionOk="0" h="2156" w="2933">
                  <a:moveTo>
                    <a:pt x="1442" y="0"/>
                  </a:moveTo>
                  <a:cubicBezTo>
                    <a:pt x="1267" y="0"/>
                    <a:pt x="1076" y="46"/>
                    <a:pt x="875" y="152"/>
                  </a:cubicBezTo>
                  <a:cubicBezTo>
                    <a:pt x="1" y="689"/>
                    <a:pt x="629" y="2156"/>
                    <a:pt x="1563" y="2156"/>
                  </a:cubicBezTo>
                  <a:cubicBezTo>
                    <a:pt x="1710" y="2156"/>
                    <a:pt x="1864" y="2120"/>
                    <a:pt x="2022" y="2038"/>
                  </a:cubicBezTo>
                  <a:cubicBezTo>
                    <a:pt x="2932" y="1492"/>
                    <a:pt x="2438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5197475" y="1420050"/>
              <a:ext cx="52425" cy="44975"/>
            </a:xfrm>
            <a:custGeom>
              <a:rect b="b" l="l" r="r" t="t"/>
              <a:pathLst>
                <a:path extrusionOk="0" h="1799" w="2097">
                  <a:moveTo>
                    <a:pt x="1150" y="1"/>
                  </a:moveTo>
                  <a:cubicBezTo>
                    <a:pt x="571" y="1"/>
                    <a:pt x="1" y="631"/>
                    <a:pt x="241" y="1251"/>
                  </a:cubicBezTo>
                  <a:cubicBezTo>
                    <a:pt x="379" y="1608"/>
                    <a:pt x="721" y="1798"/>
                    <a:pt x="1081" y="1798"/>
                  </a:cubicBezTo>
                  <a:cubicBezTo>
                    <a:pt x="1476" y="1798"/>
                    <a:pt x="1894" y="1570"/>
                    <a:pt x="2096" y="1080"/>
                  </a:cubicBezTo>
                  <a:cubicBezTo>
                    <a:pt x="1944" y="293"/>
                    <a:pt x="1545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4603575" y="319400"/>
              <a:ext cx="107350" cy="113575"/>
            </a:xfrm>
            <a:custGeom>
              <a:rect b="b" l="l" r="r" t="t"/>
              <a:pathLst>
                <a:path extrusionOk="0" h="4543" w="4294">
                  <a:moveTo>
                    <a:pt x="680" y="1"/>
                  </a:moveTo>
                  <a:cubicBezTo>
                    <a:pt x="483" y="80"/>
                    <a:pt x="282" y="157"/>
                    <a:pt x="83" y="236"/>
                  </a:cubicBezTo>
                  <a:cubicBezTo>
                    <a:pt x="1" y="2080"/>
                    <a:pt x="1808" y="4543"/>
                    <a:pt x="3526" y="4543"/>
                  </a:cubicBezTo>
                  <a:cubicBezTo>
                    <a:pt x="3786" y="4543"/>
                    <a:pt x="4044" y="4487"/>
                    <a:pt x="4293" y="4363"/>
                  </a:cubicBezTo>
                  <a:cubicBezTo>
                    <a:pt x="3552" y="2725"/>
                    <a:pt x="2173" y="674"/>
                    <a:pt x="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4687825" y="1315775"/>
              <a:ext cx="106850" cy="65300"/>
            </a:xfrm>
            <a:custGeom>
              <a:rect b="b" l="l" r="r" t="t"/>
              <a:pathLst>
                <a:path extrusionOk="0" h="2612" w="4274">
                  <a:moveTo>
                    <a:pt x="1366" y="1"/>
                  </a:moveTo>
                  <a:cubicBezTo>
                    <a:pt x="614" y="1"/>
                    <a:pt x="1" y="530"/>
                    <a:pt x="501" y="1980"/>
                  </a:cubicBezTo>
                  <a:cubicBezTo>
                    <a:pt x="824" y="2370"/>
                    <a:pt x="1283" y="2456"/>
                    <a:pt x="1708" y="2612"/>
                  </a:cubicBezTo>
                  <a:cubicBezTo>
                    <a:pt x="4273" y="1487"/>
                    <a:pt x="2626" y="1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4416175" y="687525"/>
              <a:ext cx="84450" cy="66375"/>
            </a:xfrm>
            <a:custGeom>
              <a:rect b="b" l="l" r="r" t="t"/>
              <a:pathLst>
                <a:path extrusionOk="0" h="2655" w="3378">
                  <a:moveTo>
                    <a:pt x="1862" y="0"/>
                  </a:moveTo>
                  <a:cubicBezTo>
                    <a:pt x="938" y="0"/>
                    <a:pt x="1" y="756"/>
                    <a:pt x="520" y="1965"/>
                  </a:cubicBezTo>
                  <a:cubicBezTo>
                    <a:pt x="792" y="2422"/>
                    <a:pt x="1317" y="2654"/>
                    <a:pt x="1846" y="2654"/>
                  </a:cubicBezTo>
                  <a:cubicBezTo>
                    <a:pt x="2457" y="2654"/>
                    <a:pt x="3071" y="2343"/>
                    <a:pt x="3298" y="1710"/>
                  </a:cubicBezTo>
                  <a:cubicBezTo>
                    <a:pt x="3378" y="514"/>
                    <a:pt x="2624" y="0"/>
                    <a:pt x="1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4511100" y="1196550"/>
              <a:ext cx="92150" cy="74175"/>
            </a:xfrm>
            <a:custGeom>
              <a:rect b="b" l="l" r="r" t="t"/>
              <a:pathLst>
                <a:path extrusionOk="0" h="2967" w="3686">
                  <a:moveTo>
                    <a:pt x="1715" y="0"/>
                  </a:moveTo>
                  <a:cubicBezTo>
                    <a:pt x="1511" y="0"/>
                    <a:pt x="1279" y="32"/>
                    <a:pt x="1017" y="103"/>
                  </a:cubicBezTo>
                  <a:cubicBezTo>
                    <a:pt x="332" y="592"/>
                    <a:pt x="0" y="1236"/>
                    <a:pt x="306" y="2159"/>
                  </a:cubicBezTo>
                  <a:cubicBezTo>
                    <a:pt x="791" y="2739"/>
                    <a:pt x="1251" y="2966"/>
                    <a:pt x="1647" y="2966"/>
                  </a:cubicBezTo>
                  <a:cubicBezTo>
                    <a:pt x="3078" y="2966"/>
                    <a:pt x="3685" y="0"/>
                    <a:pt x="1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3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234" name="Google Shape;234;p13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" name="Google Shape;235;p13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" name="Google Shape;236;p13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13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13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13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13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13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13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13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13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" name="Google Shape;245;p13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13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13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13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9" name="Google Shape;249;p13"/>
          <p:cNvSpPr txBox="1"/>
          <p:nvPr>
            <p:ph type="title"/>
          </p:nvPr>
        </p:nvSpPr>
        <p:spPr>
          <a:xfrm>
            <a:off x="706175" y="463300"/>
            <a:ext cx="77316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50" name="Google Shape;250;p13"/>
          <p:cNvSpPr txBox="1"/>
          <p:nvPr>
            <p:ph hasCustomPrompt="1" idx="2" type="title"/>
          </p:nvPr>
        </p:nvSpPr>
        <p:spPr>
          <a:xfrm>
            <a:off x="709364" y="1356450"/>
            <a:ext cx="9144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/>
          <p:nvPr>
            <p:ph idx="1" type="subTitle"/>
          </p:nvPr>
        </p:nvSpPr>
        <p:spPr>
          <a:xfrm>
            <a:off x="1623764" y="1508850"/>
            <a:ext cx="2926200" cy="73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Libre Baskervill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3"/>
          <p:cNvSpPr txBox="1"/>
          <p:nvPr>
            <p:ph idx="3" type="subTitle"/>
          </p:nvPr>
        </p:nvSpPr>
        <p:spPr>
          <a:xfrm>
            <a:off x="1623775" y="2178400"/>
            <a:ext cx="22848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13"/>
          <p:cNvSpPr txBox="1"/>
          <p:nvPr>
            <p:ph hasCustomPrompt="1" idx="4" type="title"/>
          </p:nvPr>
        </p:nvSpPr>
        <p:spPr>
          <a:xfrm>
            <a:off x="709364" y="3028950"/>
            <a:ext cx="9144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/>
          <p:nvPr>
            <p:ph idx="5" type="subTitle"/>
          </p:nvPr>
        </p:nvSpPr>
        <p:spPr>
          <a:xfrm>
            <a:off x="1623764" y="3181350"/>
            <a:ext cx="2926200" cy="73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Libre Baskervill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13"/>
          <p:cNvSpPr txBox="1"/>
          <p:nvPr>
            <p:ph idx="6" type="subTitle"/>
          </p:nvPr>
        </p:nvSpPr>
        <p:spPr>
          <a:xfrm>
            <a:off x="1623775" y="3850900"/>
            <a:ext cx="22848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13"/>
          <p:cNvSpPr txBox="1"/>
          <p:nvPr>
            <p:ph hasCustomPrompt="1" idx="7" type="title"/>
          </p:nvPr>
        </p:nvSpPr>
        <p:spPr>
          <a:xfrm>
            <a:off x="4589839" y="1356450"/>
            <a:ext cx="9144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/>
          <p:nvPr>
            <p:ph idx="8" type="subTitle"/>
          </p:nvPr>
        </p:nvSpPr>
        <p:spPr>
          <a:xfrm>
            <a:off x="5508436" y="1508850"/>
            <a:ext cx="2926200" cy="73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Libre Baskervill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13"/>
          <p:cNvSpPr txBox="1"/>
          <p:nvPr>
            <p:ph idx="9" type="subTitle"/>
          </p:nvPr>
        </p:nvSpPr>
        <p:spPr>
          <a:xfrm>
            <a:off x="5508425" y="2178400"/>
            <a:ext cx="22848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3"/>
          <p:cNvSpPr txBox="1"/>
          <p:nvPr>
            <p:ph hasCustomPrompt="1" idx="13" type="title"/>
          </p:nvPr>
        </p:nvSpPr>
        <p:spPr>
          <a:xfrm>
            <a:off x="4589839" y="3028950"/>
            <a:ext cx="9144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60" name="Google Shape;260;p13"/>
          <p:cNvSpPr txBox="1"/>
          <p:nvPr>
            <p:ph idx="14" type="subTitle"/>
          </p:nvPr>
        </p:nvSpPr>
        <p:spPr>
          <a:xfrm>
            <a:off x="5508436" y="3181350"/>
            <a:ext cx="2926200" cy="73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Libre Baskervill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3"/>
          <p:cNvSpPr txBox="1"/>
          <p:nvPr>
            <p:ph idx="15" type="subTitle"/>
          </p:nvPr>
        </p:nvSpPr>
        <p:spPr>
          <a:xfrm>
            <a:off x="5508425" y="3850900"/>
            <a:ext cx="2284800" cy="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2" name="Google Shape;262;p13"/>
          <p:cNvGrpSpPr/>
          <p:nvPr/>
        </p:nvGrpSpPr>
        <p:grpSpPr>
          <a:xfrm rot="10511897">
            <a:off x="8192627" y="-225047"/>
            <a:ext cx="721385" cy="1529511"/>
            <a:chOff x="2527025" y="3944425"/>
            <a:chExt cx="721450" cy="1529650"/>
          </a:xfrm>
        </p:grpSpPr>
        <p:sp>
          <p:nvSpPr>
            <p:cNvPr id="263" name="Google Shape;263;p13"/>
            <p:cNvSpPr/>
            <p:nvPr/>
          </p:nvSpPr>
          <p:spPr>
            <a:xfrm>
              <a:off x="2573200" y="4043375"/>
              <a:ext cx="38150" cy="74675"/>
            </a:xfrm>
            <a:custGeom>
              <a:rect b="b" l="l" r="r" t="t"/>
              <a:pathLst>
                <a:path extrusionOk="0" h="2987" w="1526">
                  <a:moveTo>
                    <a:pt x="0" y="845"/>
                  </a:moveTo>
                  <a:cubicBezTo>
                    <a:pt x="300" y="1694"/>
                    <a:pt x="610" y="2535"/>
                    <a:pt x="1526" y="2986"/>
                  </a:cubicBezTo>
                  <a:cubicBezTo>
                    <a:pt x="1249" y="2172"/>
                    <a:pt x="1133" y="0"/>
                    <a:pt x="0" y="8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2527025" y="3944425"/>
              <a:ext cx="721450" cy="1529650"/>
            </a:xfrm>
            <a:custGeom>
              <a:rect b="b" l="l" r="r" t="t"/>
              <a:pathLst>
                <a:path extrusionOk="0" h="61186" w="28858">
                  <a:moveTo>
                    <a:pt x="28858" y="56386"/>
                  </a:moveTo>
                  <a:cubicBezTo>
                    <a:pt x="26721" y="51012"/>
                    <a:pt x="24806" y="45495"/>
                    <a:pt x="21877" y="40633"/>
                  </a:cubicBezTo>
                  <a:cubicBezTo>
                    <a:pt x="21459" y="40573"/>
                    <a:pt x="21341" y="40318"/>
                    <a:pt x="20923" y="40256"/>
                  </a:cubicBezTo>
                  <a:cubicBezTo>
                    <a:pt x="18766" y="34776"/>
                    <a:pt x="16840" y="29147"/>
                    <a:pt x="14530" y="23765"/>
                  </a:cubicBezTo>
                  <a:cubicBezTo>
                    <a:pt x="14570" y="23385"/>
                    <a:pt x="14387" y="23147"/>
                    <a:pt x="14395" y="22788"/>
                  </a:cubicBezTo>
                  <a:cubicBezTo>
                    <a:pt x="14075" y="22330"/>
                    <a:pt x="13754" y="21873"/>
                    <a:pt x="13286" y="21514"/>
                  </a:cubicBezTo>
                  <a:cubicBezTo>
                    <a:pt x="11864" y="17409"/>
                    <a:pt x="9527" y="13893"/>
                    <a:pt x="7016" y="10490"/>
                  </a:cubicBezTo>
                  <a:cubicBezTo>
                    <a:pt x="6793" y="9757"/>
                    <a:pt x="6492" y="9077"/>
                    <a:pt x="6269" y="8343"/>
                  </a:cubicBezTo>
                  <a:cubicBezTo>
                    <a:pt x="5904" y="8115"/>
                    <a:pt x="5554" y="8476"/>
                    <a:pt x="5426" y="8248"/>
                  </a:cubicBezTo>
                  <a:cubicBezTo>
                    <a:pt x="5040" y="6839"/>
                    <a:pt x="4705" y="5396"/>
                    <a:pt x="4460" y="3894"/>
                  </a:cubicBezTo>
                  <a:cubicBezTo>
                    <a:pt x="4067" y="3509"/>
                    <a:pt x="3619" y="3159"/>
                    <a:pt x="3134" y="2833"/>
                  </a:cubicBezTo>
                  <a:cubicBezTo>
                    <a:pt x="2269" y="1993"/>
                    <a:pt x="1907" y="829"/>
                    <a:pt x="970" y="35"/>
                  </a:cubicBezTo>
                  <a:cubicBezTo>
                    <a:pt x="915" y="23"/>
                    <a:pt x="860" y="12"/>
                    <a:pt x="805" y="0"/>
                  </a:cubicBezTo>
                  <a:cubicBezTo>
                    <a:pt x="786" y="82"/>
                    <a:pt x="770" y="165"/>
                    <a:pt x="753" y="247"/>
                  </a:cubicBezTo>
                  <a:cubicBezTo>
                    <a:pt x="870" y="1584"/>
                    <a:pt x="272" y="3614"/>
                    <a:pt x="0" y="5356"/>
                  </a:cubicBezTo>
                  <a:cubicBezTo>
                    <a:pt x="1188" y="6603"/>
                    <a:pt x="1891" y="8162"/>
                    <a:pt x="2906" y="9520"/>
                  </a:cubicBezTo>
                  <a:cubicBezTo>
                    <a:pt x="2597" y="9775"/>
                    <a:pt x="2367" y="10153"/>
                    <a:pt x="2162" y="10571"/>
                  </a:cubicBezTo>
                  <a:cubicBezTo>
                    <a:pt x="2540" y="11274"/>
                    <a:pt x="2976" y="11940"/>
                    <a:pt x="3761" y="12383"/>
                  </a:cubicBezTo>
                  <a:cubicBezTo>
                    <a:pt x="4555" y="16749"/>
                    <a:pt x="6378" y="20456"/>
                    <a:pt x="7829" y="24400"/>
                  </a:cubicBezTo>
                  <a:cubicBezTo>
                    <a:pt x="7846" y="24793"/>
                    <a:pt x="7757" y="25252"/>
                    <a:pt x="7829" y="25609"/>
                  </a:cubicBezTo>
                  <a:cubicBezTo>
                    <a:pt x="7905" y="25917"/>
                    <a:pt x="8225" y="26063"/>
                    <a:pt x="8365" y="26328"/>
                  </a:cubicBezTo>
                  <a:cubicBezTo>
                    <a:pt x="10275" y="31970"/>
                    <a:pt x="12563" y="37364"/>
                    <a:pt x="14758" y="42819"/>
                  </a:cubicBezTo>
                  <a:cubicBezTo>
                    <a:pt x="14613" y="43219"/>
                    <a:pt x="14695" y="43474"/>
                    <a:pt x="14626" y="43827"/>
                  </a:cubicBezTo>
                  <a:cubicBezTo>
                    <a:pt x="17239" y="49036"/>
                    <a:pt x="18773" y="54942"/>
                    <a:pt x="22004" y="59752"/>
                  </a:cubicBezTo>
                  <a:cubicBezTo>
                    <a:pt x="22373" y="59883"/>
                    <a:pt x="22518" y="59668"/>
                    <a:pt x="22865" y="59763"/>
                  </a:cubicBezTo>
                  <a:cubicBezTo>
                    <a:pt x="23144" y="60269"/>
                    <a:pt x="23258" y="60882"/>
                    <a:pt x="23855" y="61185"/>
                  </a:cubicBezTo>
                  <a:cubicBezTo>
                    <a:pt x="25764" y="60951"/>
                    <a:pt x="27669" y="60707"/>
                    <a:pt x="28770" y="59219"/>
                  </a:cubicBezTo>
                  <a:cubicBezTo>
                    <a:pt x="28690" y="58464"/>
                    <a:pt x="28370" y="57861"/>
                    <a:pt x="28168" y="57189"/>
                  </a:cubicBezTo>
                  <a:cubicBezTo>
                    <a:pt x="28377" y="56889"/>
                    <a:pt x="28838" y="56979"/>
                    <a:pt x="28858" y="56386"/>
                  </a:cubicBezTo>
                  <a:close/>
                  <a:moveTo>
                    <a:pt x="21576" y="42038"/>
                  </a:moveTo>
                  <a:cubicBezTo>
                    <a:pt x="23467" y="45675"/>
                    <a:pt x="24968" y="49563"/>
                    <a:pt x="26566" y="53389"/>
                  </a:cubicBezTo>
                  <a:cubicBezTo>
                    <a:pt x="26298" y="53375"/>
                    <a:pt x="26074" y="53435"/>
                    <a:pt x="25852" y="53497"/>
                  </a:cubicBezTo>
                  <a:cubicBezTo>
                    <a:pt x="23226" y="50285"/>
                    <a:pt x="21732" y="46344"/>
                    <a:pt x="19995" y="42561"/>
                  </a:cubicBezTo>
                  <a:cubicBezTo>
                    <a:pt x="20483" y="42328"/>
                    <a:pt x="21088" y="42271"/>
                    <a:pt x="21576" y="42038"/>
                  </a:cubicBezTo>
                  <a:close/>
                  <a:moveTo>
                    <a:pt x="20710" y="41247"/>
                  </a:moveTo>
                  <a:cubicBezTo>
                    <a:pt x="20532" y="41632"/>
                    <a:pt x="20102" y="41628"/>
                    <a:pt x="19870" y="41932"/>
                  </a:cubicBezTo>
                  <a:cubicBezTo>
                    <a:pt x="19741" y="41825"/>
                    <a:pt x="19656" y="41692"/>
                    <a:pt x="19612" y="41529"/>
                  </a:cubicBezTo>
                  <a:cubicBezTo>
                    <a:pt x="19860" y="41252"/>
                    <a:pt x="20327" y="40982"/>
                    <a:pt x="20710" y="41247"/>
                  </a:cubicBezTo>
                  <a:close/>
                  <a:moveTo>
                    <a:pt x="13457" y="23535"/>
                  </a:moveTo>
                  <a:cubicBezTo>
                    <a:pt x="12575" y="24223"/>
                    <a:pt x="11329" y="24351"/>
                    <a:pt x="10323" y="24849"/>
                  </a:cubicBezTo>
                  <a:cubicBezTo>
                    <a:pt x="10149" y="24654"/>
                    <a:pt x="10230" y="24295"/>
                    <a:pt x="10052" y="24100"/>
                  </a:cubicBezTo>
                  <a:cubicBezTo>
                    <a:pt x="10888" y="23520"/>
                    <a:pt x="11960" y="23311"/>
                    <a:pt x="12838" y="22799"/>
                  </a:cubicBezTo>
                  <a:cubicBezTo>
                    <a:pt x="13236" y="22919"/>
                    <a:pt x="13348" y="23227"/>
                    <a:pt x="13457" y="23535"/>
                  </a:cubicBezTo>
                  <a:close/>
                  <a:moveTo>
                    <a:pt x="12337" y="21912"/>
                  </a:moveTo>
                  <a:cubicBezTo>
                    <a:pt x="11572" y="22160"/>
                    <a:pt x="10853" y="22476"/>
                    <a:pt x="10155" y="22824"/>
                  </a:cubicBezTo>
                  <a:cubicBezTo>
                    <a:pt x="9791" y="22183"/>
                    <a:pt x="9338" y="21600"/>
                    <a:pt x="8905" y="21002"/>
                  </a:cubicBezTo>
                  <a:cubicBezTo>
                    <a:pt x="9719" y="20501"/>
                    <a:pt x="10783" y="20388"/>
                    <a:pt x="11571" y="19848"/>
                  </a:cubicBezTo>
                  <a:cubicBezTo>
                    <a:pt x="12025" y="20408"/>
                    <a:pt x="12060" y="21239"/>
                    <a:pt x="12337" y="21912"/>
                  </a:cubicBezTo>
                  <a:close/>
                  <a:moveTo>
                    <a:pt x="6244" y="11274"/>
                  </a:moveTo>
                  <a:cubicBezTo>
                    <a:pt x="8273" y="13589"/>
                    <a:pt x="9531" y="16405"/>
                    <a:pt x="11253" y="18918"/>
                  </a:cubicBezTo>
                  <a:cubicBezTo>
                    <a:pt x="10245" y="19081"/>
                    <a:pt x="9544" y="19719"/>
                    <a:pt x="8605" y="19988"/>
                  </a:cubicBezTo>
                  <a:cubicBezTo>
                    <a:pt x="7448" y="17369"/>
                    <a:pt x="6562" y="14576"/>
                    <a:pt x="5607" y="11829"/>
                  </a:cubicBezTo>
                  <a:cubicBezTo>
                    <a:pt x="5791" y="11600"/>
                    <a:pt x="6037" y="11469"/>
                    <a:pt x="6244" y="11274"/>
                  </a:cubicBezTo>
                  <a:close/>
                  <a:moveTo>
                    <a:pt x="1015" y="5056"/>
                  </a:moveTo>
                  <a:cubicBezTo>
                    <a:pt x="1428" y="4153"/>
                    <a:pt x="1517" y="2896"/>
                    <a:pt x="1488" y="2047"/>
                  </a:cubicBezTo>
                  <a:cubicBezTo>
                    <a:pt x="2119" y="2896"/>
                    <a:pt x="2766" y="3734"/>
                    <a:pt x="3859" y="4282"/>
                  </a:cubicBezTo>
                  <a:cubicBezTo>
                    <a:pt x="3854" y="5850"/>
                    <a:pt x="4149" y="7226"/>
                    <a:pt x="4595" y="8501"/>
                  </a:cubicBezTo>
                  <a:cubicBezTo>
                    <a:pt x="4307" y="8719"/>
                    <a:pt x="3925" y="8789"/>
                    <a:pt x="3626" y="8984"/>
                  </a:cubicBezTo>
                  <a:cubicBezTo>
                    <a:pt x="2813" y="7637"/>
                    <a:pt x="1970" y="6310"/>
                    <a:pt x="1015" y="5056"/>
                  </a:cubicBezTo>
                  <a:close/>
                  <a:moveTo>
                    <a:pt x="3070" y="10766"/>
                  </a:moveTo>
                  <a:cubicBezTo>
                    <a:pt x="3982" y="10380"/>
                    <a:pt x="4682" y="9664"/>
                    <a:pt x="5559" y="9229"/>
                  </a:cubicBezTo>
                  <a:cubicBezTo>
                    <a:pt x="5904" y="9407"/>
                    <a:pt x="5727" y="9927"/>
                    <a:pt x="5962" y="10177"/>
                  </a:cubicBezTo>
                  <a:cubicBezTo>
                    <a:pt x="5316" y="10646"/>
                    <a:pt x="4555" y="10936"/>
                    <a:pt x="3889" y="11372"/>
                  </a:cubicBezTo>
                  <a:cubicBezTo>
                    <a:pt x="3466" y="11267"/>
                    <a:pt x="3433" y="10911"/>
                    <a:pt x="3070" y="10766"/>
                  </a:cubicBezTo>
                  <a:close/>
                  <a:moveTo>
                    <a:pt x="7619" y="20555"/>
                  </a:moveTo>
                  <a:cubicBezTo>
                    <a:pt x="6468" y="17957"/>
                    <a:pt x="5646" y="15146"/>
                    <a:pt x="4703" y="12411"/>
                  </a:cubicBezTo>
                  <a:cubicBezTo>
                    <a:pt x="4835" y="12212"/>
                    <a:pt x="5091" y="12205"/>
                    <a:pt x="5223" y="12005"/>
                  </a:cubicBezTo>
                  <a:cubicBezTo>
                    <a:pt x="5296" y="12005"/>
                    <a:pt x="5294" y="12053"/>
                    <a:pt x="5288" y="12107"/>
                  </a:cubicBezTo>
                  <a:cubicBezTo>
                    <a:pt x="5353" y="12137"/>
                    <a:pt x="5353" y="12207"/>
                    <a:pt x="5434" y="12225"/>
                  </a:cubicBezTo>
                  <a:cubicBezTo>
                    <a:pt x="6055" y="14405"/>
                    <a:pt x="6890" y="16450"/>
                    <a:pt x="7614" y="18565"/>
                  </a:cubicBezTo>
                  <a:cubicBezTo>
                    <a:pt x="7714" y="19136"/>
                    <a:pt x="8447" y="20261"/>
                    <a:pt x="7619" y="20553"/>
                  </a:cubicBezTo>
                  <a:close/>
                  <a:moveTo>
                    <a:pt x="7872" y="21385"/>
                  </a:moveTo>
                  <a:cubicBezTo>
                    <a:pt x="8024" y="21289"/>
                    <a:pt x="8250" y="21314"/>
                    <a:pt x="8355" y="21144"/>
                  </a:cubicBezTo>
                  <a:cubicBezTo>
                    <a:pt x="8785" y="21744"/>
                    <a:pt x="9021" y="22468"/>
                    <a:pt x="9606" y="22966"/>
                  </a:cubicBezTo>
                  <a:cubicBezTo>
                    <a:pt x="9534" y="23334"/>
                    <a:pt x="9114" y="23162"/>
                    <a:pt x="8985" y="23439"/>
                  </a:cubicBezTo>
                  <a:cubicBezTo>
                    <a:pt x="8557" y="22793"/>
                    <a:pt x="8169" y="22118"/>
                    <a:pt x="7872" y="21385"/>
                  </a:cubicBezTo>
                  <a:close/>
                  <a:moveTo>
                    <a:pt x="8790" y="24348"/>
                  </a:moveTo>
                  <a:cubicBezTo>
                    <a:pt x="9134" y="24401"/>
                    <a:pt x="9368" y="24290"/>
                    <a:pt x="9606" y="24176"/>
                  </a:cubicBezTo>
                  <a:cubicBezTo>
                    <a:pt x="9699" y="24425"/>
                    <a:pt x="9749" y="24701"/>
                    <a:pt x="9674" y="25056"/>
                  </a:cubicBezTo>
                  <a:cubicBezTo>
                    <a:pt x="9416" y="25132"/>
                    <a:pt x="9156" y="25206"/>
                    <a:pt x="8926" y="25325"/>
                  </a:cubicBezTo>
                  <a:cubicBezTo>
                    <a:pt x="8806" y="25047"/>
                    <a:pt x="8823" y="24683"/>
                    <a:pt x="8790" y="24348"/>
                  </a:cubicBezTo>
                  <a:close/>
                  <a:moveTo>
                    <a:pt x="15707" y="42418"/>
                  </a:moveTo>
                  <a:cubicBezTo>
                    <a:pt x="14825" y="41633"/>
                    <a:pt x="14527" y="39863"/>
                    <a:pt x="14020" y="38601"/>
                  </a:cubicBezTo>
                  <a:cubicBezTo>
                    <a:pt x="13607" y="37186"/>
                    <a:pt x="12965" y="35918"/>
                    <a:pt x="12572" y="34488"/>
                  </a:cubicBezTo>
                  <a:cubicBezTo>
                    <a:pt x="11537" y="31815"/>
                    <a:pt x="10418" y="29196"/>
                    <a:pt x="9356" y="26541"/>
                  </a:cubicBezTo>
                  <a:cubicBezTo>
                    <a:pt x="10900" y="25960"/>
                    <a:pt x="12265" y="25102"/>
                    <a:pt x="13839" y="24568"/>
                  </a:cubicBezTo>
                  <a:cubicBezTo>
                    <a:pt x="15781" y="29808"/>
                    <a:pt x="17621" y="35112"/>
                    <a:pt x="20114" y="39996"/>
                  </a:cubicBezTo>
                  <a:cubicBezTo>
                    <a:pt x="19812" y="40191"/>
                    <a:pt x="19456" y="40301"/>
                    <a:pt x="19081" y="40380"/>
                  </a:cubicBezTo>
                  <a:cubicBezTo>
                    <a:pt x="18661" y="39156"/>
                    <a:pt x="18030" y="38071"/>
                    <a:pt x="17489" y="36927"/>
                  </a:cubicBezTo>
                  <a:cubicBezTo>
                    <a:pt x="17672" y="35554"/>
                    <a:pt x="17431" y="34453"/>
                    <a:pt x="15924" y="34173"/>
                  </a:cubicBezTo>
                  <a:cubicBezTo>
                    <a:pt x="15344" y="34158"/>
                    <a:pt x="15006" y="34514"/>
                    <a:pt x="14655" y="34847"/>
                  </a:cubicBezTo>
                  <a:cubicBezTo>
                    <a:pt x="14453" y="35454"/>
                    <a:pt x="14532" y="35877"/>
                    <a:pt x="14602" y="36308"/>
                  </a:cubicBezTo>
                  <a:cubicBezTo>
                    <a:pt x="13229" y="33565"/>
                    <a:pt x="12335" y="30518"/>
                    <a:pt x="10895" y="27822"/>
                  </a:cubicBezTo>
                  <a:cubicBezTo>
                    <a:pt x="12064" y="32944"/>
                    <a:pt x="14686" y="37127"/>
                    <a:pt x="16225" y="42011"/>
                  </a:cubicBezTo>
                  <a:cubicBezTo>
                    <a:pt x="15989" y="42048"/>
                    <a:pt x="15919" y="42346"/>
                    <a:pt x="15707" y="42418"/>
                  </a:cubicBezTo>
                  <a:close/>
                  <a:moveTo>
                    <a:pt x="14741" y="36854"/>
                  </a:moveTo>
                  <a:cubicBezTo>
                    <a:pt x="16268" y="37670"/>
                    <a:pt x="16793" y="39747"/>
                    <a:pt x="17394" y="41399"/>
                  </a:cubicBezTo>
                  <a:cubicBezTo>
                    <a:pt x="17181" y="41362"/>
                    <a:pt x="17071" y="41487"/>
                    <a:pt x="16928" y="41557"/>
                  </a:cubicBezTo>
                  <a:cubicBezTo>
                    <a:pt x="16170" y="40008"/>
                    <a:pt x="15501" y="38403"/>
                    <a:pt x="14741" y="36856"/>
                  </a:cubicBezTo>
                  <a:close/>
                  <a:moveTo>
                    <a:pt x="17616" y="41965"/>
                  </a:moveTo>
                  <a:cubicBezTo>
                    <a:pt x="17822" y="42116"/>
                    <a:pt x="17962" y="42311"/>
                    <a:pt x="17907" y="42631"/>
                  </a:cubicBezTo>
                  <a:cubicBezTo>
                    <a:pt x="17076" y="42629"/>
                    <a:pt x="16635" y="43232"/>
                    <a:pt x="15989" y="43515"/>
                  </a:cubicBezTo>
                  <a:cubicBezTo>
                    <a:pt x="15997" y="42609"/>
                    <a:pt x="17236" y="42659"/>
                    <a:pt x="17616" y="41965"/>
                  </a:cubicBezTo>
                  <a:close/>
                  <a:moveTo>
                    <a:pt x="16100" y="45006"/>
                  </a:moveTo>
                  <a:cubicBezTo>
                    <a:pt x="16307" y="44814"/>
                    <a:pt x="16552" y="44683"/>
                    <a:pt x="16738" y="44454"/>
                  </a:cubicBezTo>
                  <a:cubicBezTo>
                    <a:pt x="17759" y="45951"/>
                    <a:pt x="18139" y="47862"/>
                    <a:pt x="19236" y="49309"/>
                  </a:cubicBezTo>
                  <a:cubicBezTo>
                    <a:pt x="19088" y="47627"/>
                    <a:pt x="18012" y="45930"/>
                    <a:pt x="17268" y="44394"/>
                  </a:cubicBezTo>
                  <a:cubicBezTo>
                    <a:pt x="17481" y="43953"/>
                    <a:pt x="17990" y="43970"/>
                    <a:pt x="18288" y="43663"/>
                  </a:cubicBezTo>
                  <a:cubicBezTo>
                    <a:pt x="20044" y="47127"/>
                    <a:pt x="21236" y="50956"/>
                    <a:pt x="22671" y="54624"/>
                  </a:cubicBezTo>
                  <a:cubicBezTo>
                    <a:pt x="22295" y="55327"/>
                    <a:pt x="21607" y="55547"/>
                    <a:pt x="21078" y="56011"/>
                  </a:cubicBezTo>
                  <a:cubicBezTo>
                    <a:pt x="19278" y="52433"/>
                    <a:pt x="17992" y="48524"/>
                    <a:pt x="16100" y="45006"/>
                  </a:cubicBezTo>
                  <a:close/>
                  <a:moveTo>
                    <a:pt x="27566" y="58787"/>
                  </a:moveTo>
                  <a:cubicBezTo>
                    <a:pt x="26430" y="59195"/>
                    <a:pt x="25299" y="59608"/>
                    <a:pt x="24250" y="60148"/>
                  </a:cubicBezTo>
                  <a:cubicBezTo>
                    <a:pt x="23825" y="59995"/>
                    <a:pt x="23732" y="59627"/>
                    <a:pt x="23566" y="59310"/>
                  </a:cubicBezTo>
                  <a:cubicBezTo>
                    <a:pt x="24966" y="58836"/>
                    <a:pt x="26142" y="58013"/>
                    <a:pt x="27566" y="57577"/>
                  </a:cubicBezTo>
                  <a:cubicBezTo>
                    <a:pt x="27449" y="58055"/>
                    <a:pt x="27631" y="58341"/>
                    <a:pt x="27566" y="58786"/>
                  </a:cubicBezTo>
                  <a:close/>
                  <a:moveTo>
                    <a:pt x="25755" y="56756"/>
                  </a:moveTo>
                  <a:cubicBezTo>
                    <a:pt x="24465" y="57144"/>
                    <a:pt x="23619" y="58218"/>
                    <a:pt x="22398" y="58712"/>
                  </a:cubicBezTo>
                  <a:cubicBezTo>
                    <a:pt x="22275" y="58060"/>
                    <a:pt x="21792" y="57635"/>
                    <a:pt x="21644" y="56996"/>
                  </a:cubicBezTo>
                  <a:cubicBezTo>
                    <a:pt x="22095" y="56669"/>
                    <a:pt x="22492" y="56253"/>
                    <a:pt x="22920" y="55888"/>
                  </a:cubicBezTo>
                  <a:cubicBezTo>
                    <a:pt x="23144" y="55780"/>
                    <a:pt x="23396" y="56273"/>
                    <a:pt x="23679" y="55965"/>
                  </a:cubicBezTo>
                  <a:cubicBezTo>
                    <a:pt x="23709" y="53197"/>
                    <a:pt x="22178" y="51437"/>
                    <a:pt x="21524" y="49111"/>
                  </a:cubicBezTo>
                  <a:cubicBezTo>
                    <a:pt x="20520" y="47034"/>
                    <a:pt x="19666" y="44861"/>
                    <a:pt x="18850" y="42661"/>
                  </a:cubicBezTo>
                  <a:cubicBezTo>
                    <a:pt x="18007" y="41047"/>
                    <a:pt x="17328" y="39330"/>
                    <a:pt x="16452" y="37740"/>
                  </a:cubicBezTo>
                  <a:cubicBezTo>
                    <a:pt x="16308" y="37529"/>
                    <a:pt x="16543" y="37514"/>
                    <a:pt x="16558" y="37245"/>
                  </a:cubicBezTo>
                  <a:cubicBezTo>
                    <a:pt x="16213" y="37064"/>
                    <a:pt x="15804" y="36927"/>
                    <a:pt x="15556" y="36683"/>
                  </a:cubicBezTo>
                  <a:cubicBezTo>
                    <a:pt x="15426" y="36271"/>
                    <a:pt x="15321" y="35840"/>
                    <a:pt x="15527" y="35209"/>
                  </a:cubicBezTo>
                  <a:cubicBezTo>
                    <a:pt x="15709" y="35199"/>
                    <a:pt x="15807" y="35056"/>
                    <a:pt x="16059" y="35151"/>
                  </a:cubicBezTo>
                  <a:cubicBezTo>
                    <a:pt x="16626" y="35590"/>
                    <a:pt x="16826" y="36268"/>
                    <a:pt x="16860" y="37051"/>
                  </a:cubicBezTo>
                  <a:cubicBezTo>
                    <a:pt x="18085" y="40216"/>
                    <a:pt x="19447" y="43295"/>
                    <a:pt x="20718" y="46431"/>
                  </a:cubicBezTo>
                  <a:cubicBezTo>
                    <a:pt x="21469" y="47898"/>
                    <a:pt x="22208" y="49382"/>
                    <a:pt x="22956" y="50886"/>
                  </a:cubicBezTo>
                  <a:cubicBezTo>
                    <a:pt x="23669" y="52316"/>
                    <a:pt x="24317" y="54006"/>
                    <a:pt x="25797" y="54951"/>
                  </a:cubicBezTo>
                  <a:cubicBezTo>
                    <a:pt x="26238" y="54909"/>
                    <a:pt x="25957" y="54414"/>
                    <a:pt x="26223" y="54178"/>
                  </a:cubicBezTo>
                  <a:cubicBezTo>
                    <a:pt x="26500" y="54241"/>
                    <a:pt x="26685" y="54160"/>
                    <a:pt x="26855" y="54055"/>
                  </a:cubicBezTo>
                  <a:cubicBezTo>
                    <a:pt x="27284" y="54677"/>
                    <a:pt x="27308" y="55563"/>
                    <a:pt x="27684" y="56220"/>
                  </a:cubicBezTo>
                  <a:cubicBezTo>
                    <a:pt x="27126" y="56528"/>
                    <a:pt x="26495" y="56726"/>
                    <a:pt x="25755" y="567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5" name="Google Shape;265;p13"/>
          <p:cNvPicPr preferRelativeResize="0"/>
          <p:nvPr/>
        </p:nvPicPr>
        <p:blipFill rotWithShape="1">
          <a:blip r:embed="rId2">
            <a:alphaModFix/>
          </a:blip>
          <a:srcRect b="7407" l="0" r="0" t="0"/>
          <a:stretch/>
        </p:blipFill>
        <p:spPr>
          <a:xfrm rot="-9861040">
            <a:off x="-1061734" y="4634873"/>
            <a:ext cx="4149266" cy="25321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7820000" dist="1905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4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268" name="Google Shape;268;p14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" name="Google Shape;270;p14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" name="Google Shape;271;p14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14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" name="Google Shape;273;p14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14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14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14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14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14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" name="Google Shape;279;p14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" name="Google Shape;280;p14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Google Shape;281;p14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" name="Google Shape;282;p14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3" name="Google Shape;283;p14"/>
          <p:cNvSpPr txBox="1"/>
          <p:nvPr>
            <p:ph hasCustomPrompt="1" type="title"/>
          </p:nvPr>
        </p:nvSpPr>
        <p:spPr>
          <a:xfrm>
            <a:off x="3927391" y="580375"/>
            <a:ext cx="3429300" cy="7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84" name="Google Shape;284;p14"/>
          <p:cNvSpPr txBox="1"/>
          <p:nvPr>
            <p:ph idx="1" type="subTitle"/>
          </p:nvPr>
        </p:nvSpPr>
        <p:spPr>
          <a:xfrm>
            <a:off x="3927409" y="1292350"/>
            <a:ext cx="3429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14"/>
          <p:cNvSpPr txBox="1"/>
          <p:nvPr>
            <p:ph hasCustomPrompt="1" idx="2" type="title"/>
          </p:nvPr>
        </p:nvSpPr>
        <p:spPr>
          <a:xfrm>
            <a:off x="1787291" y="2058125"/>
            <a:ext cx="3429300" cy="7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86" name="Google Shape;286;p14"/>
          <p:cNvSpPr txBox="1"/>
          <p:nvPr>
            <p:ph idx="3" type="subTitle"/>
          </p:nvPr>
        </p:nvSpPr>
        <p:spPr>
          <a:xfrm>
            <a:off x="1787309" y="2767388"/>
            <a:ext cx="3429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14"/>
          <p:cNvSpPr txBox="1"/>
          <p:nvPr>
            <p:ph hasCustomPrompt="1" idx="4" type="title"/>
          </p:nvPr>
        </p:nvSpPr>
        <p:spPr>
          <a:xfrm>
            <a:off x="3927391" y="3492900"/>
            <a:ext cx="3429300" cy="8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88" name="Google Shape;288;p14"/>
          <p:cNvSpPr txBox="1"/>
          <p:nvPr>
            <p:ph idx="5" type="subTitle"/>
          </p:nvPr>
        </p:nvSpPr>
        <p:spPr>
          <a:xfrm>
            <a:off x="3927409" y="4242425"/>
            <a:ext cx="3429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9" name="Google Shape;289;p14"/>
          <p:cNvGrpSpPr/>
          <p:nvPr/>
        </p:nvGrpSpPr>
        <p:grpSpPr>
          <a:xfrm>
            <a:off x="-1047369" y="-3443758"/>
            <a:ext cx="11680279" cy="10342547"/>
            <a:chOff x="-1047369" y="-3443758"/>
            <a:chExt cx="11680279" cy="10342547"/>
          </a:xfrm>
        </p:grpSpPr>
        <p:pic>
          <p:nvPicPr>
            <p:cNvPr id="290" name="Google Shape;290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222208">
              <a:off x="-623801" y="-2466399"/>
              <a:ext cx="4186002" cy="280854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</p:pic>
        <p:pic>
          <p:nvPicPr>
            <p:cNvPr id="291" name="Google Shape;29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912405">
              <a:off x="7467300" y="3821871"/>
              <a:ext cx="3514751" cy="234315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1440000" dist="19050">
                <a:schemeClr val="dk1">
                  <a:alpha val="20000"/>
                </a:schemeClr>
              </a:outerShdw>
            </a:effectLst>
          </p:spPr>
        </p:pic>
      </p:grpSp>
      <p:grpSp>
        <p:nvGrpSpPr>
          <p:cNvPr id="292" name="Google Shape;292;p14"/>
          <p:cNvGrpSpPr/>
          <p:nvPr/>
        </p:nvGrpSpPr>
        <p:grpSpPr>
          <a:xfrm rot="10511897">
            <a:off x="2852" y="3278878"/>
            <a:ext cx="721385" cy="1529511"/>
            <a:chOff x="2527025" y="3944425"/>
            <a:chExt cx="721450" cy="1529650"/>
          </a:xfrm>
        </p:grpSpPr>
        <p:sp>
          <p:nvSpPr>
            <p:cNvPr id="293" name="Google Shape;293;p14"/>
            <p:cNvSpPr/>
            <p:nvPr/>
          </p:nvSpPr>
          <p:spPr>
            <a:xfrm>
              <a:off x="2573200" y="4043375"/>
              <a:ext cx="38150" cy="74675"/>
            </a:xfrm>
            <a:custGeom>
              <a:rect b="b" l="l" r="r" t="t"/>
              <a:pathLst>
                <a:path extrusionOk="0" h="2987" w="1526">
                  <a:moveTo>
                    <a:pt x="0" y="845"/>
                  </a:moveTo>
                  <a:cubicBezTo>
                    <a:pt x="300" y="1694"/>
                    <a:pt x="610" y="2535"/>
                    <a:pt x="1526" y="2986"/>
                  </a:cubicBezTo>
                  <a:cubicBezTo>
                    <a:pt x="1249" y="2172"/>
                    <a:pt x="1133" y="0"/>
                    <a:pt x="0" y="8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2527025" y="3944425"/>
              <a:ext cx="721450" cy="1529650"/>
            </a:xfrm>
            <a:custGeom>
              <a:rect b="b" l="l" r="r" t="t"/>
              <a:pathLst>
                <a:path extrusionOk="0" h="61186" w="28858">
                  <a:moveTo>
                    <a:pt x="28858" y="56386"/>
                  </a:moveTo>
                  <a:cubicBezTo>
                    <a:pt x="26721" y="51012"/>
                    <a:pt x="24806" y="45495"/>
                    <a:pt x="21877" y="40633"/>
                  </a:cubicBezTo>
                  <a:cubicBezTo>
                    <a:pt x="21459" y="40573"/>
                    <a:pt x="21341" y="40318"/>
                    <a:pt x="20923" y="40256"/>
                  </a:cubicBezTo>
                  <a:cubicBezTo>
                    <a:pt x="18766" y="34776"/>
                    <a:pt x="16840" y="29147"/>
                    <a:pt x="14530" y="23765"/>
                  </a:cubicBezTo>
                  <a:cubicBezTo>
                    <a:pt x="14570" y="23385"/>
                    <a:pt x="14387" y="23147"/>
                    <a:pt x="14395" y="22788"/>
                  </a:cubicBezTo>
                  <a:cubicBezTo>
                    <a:pt x="14075" y="22330"/>
                    <a:pt x="13754" y="21873"/>
                    <a:pt x="13286" y="21514"/>
                  </a:cubicBezTo>
                  <a:cubicBezTo>
                    <a:pt x="11864" y="17409"/>
                    <a:pt x="9527" y="13893"/>
                    <a:pt x="7016" y="10490"/>
                  </a:cubicBezTo>
                  <a:cubicBezTo>
                    <a:pt x="6793" y="9757"/>
                    <a:pt x="6492" y="9077"/>
                    <a:pt x="6269" y="8343"/>
                  </a:cubicBezTo>
                  <a:cubicBezTo>
                    <a:pt x="5904" y="8115"/>
                    <a:pt x="5554" y="8476"/>
                    <a:pt x="5426" y="8248"/>
                  </a:cubicBezTo>
                  <a:cubicBezTo>
                    <a:pt x="5040" y="6839"/>
                    <a:pt x="4705" y="5396"/>
                    <a:pt x="4460" y="3894"/>
                  </a:cubicBezTo>
                  <a:cubicBezTo>
                    <a:pt x="4067" y="3509"/>
                    <a:pt x="3619" y="3159"/>
                    <a:pt x="3134" y="2833"/>
                  </a:cubicBezTo>
                  <a:cubicBezTo>
                    <a:pt x="2269" y="1993"/>
                    <a:pt x="1907" y="829"/>
                    <a:pt x="970" y="35"/>
                  </a:cubicBezTo>
                  <a:cubicBezTo>
                    <a:pt x="915" y="23"/>
                    <a:pt x="860" y="12"/>
                    <a:pt x="805" y="0"/>
                  </a:cubicBezTo>
                  <a:cubicBezTo>
                    <a:pt x="786" y="82"/>
                    <a:pt x="770" y="165"/>
                    <a:pt x="753" y="247"/>
                  </a:cubicBezTo>
                  <a:cubicBezTo>
                    <a:pt x="870" y="1584"/>
                    <a:pt x="272" y="3614"/>
                    <a:pt x="0" y="5356"/>
                  </a:cubicBezTo>
                  <a:cubicBezTo>
                    <a:pt x="1188" y="6603"/>
                    <a:pt x="1891" y="8162"/>
                    <a:pt x="2906" y="9520"/>
                  </a:cubicBezTo>
                  <a:cubicBezTo>
                    <a:pt x="2597" y="9775"/>
                    <a:pt x="2367" y="10153"/>
                    <a:pt x="2162" y="10571"/>
                  </a:cubicBezTo>
                  <a:cubicBezTo>
                    <a:pt x="2540" y="11274"/>
                    <a:pt x="2976" y="11940"/>
                    <a:pt x="3761" y="12383"/>
                  </a:cubicBezTo>
                  <a:cubicBezTo>
                    <a:pt x="4555" y="16749"/>
                    <a:pt x="6378" y="20456"/>
                    <a:pt x="7829" y="24400"/>
                  </a:cubicBezTo>
                  <a:cubicBezTo>
                    <a:pt x="7846" y="24793"/>
                    <a:pt x="7757" y="25252"/>
                    <a:pt x="7829" y="25609"/>
                  </a:cubicBezTo>
                  <a:cubicBezTo>
                    <a:pt x="7905" y="25917"/>
                    <a:pt x="8225" y="26063"/>
                    <a:pt x="8365" y="26328"/>
                  </a:cubicBezTo>
                  <a:cubicBezTo>
                    <a:pt x="10275" y="31970"/>
                    <a:pt x="12563" y="37364"/>
                    <a:pt x="14758" y="42819"/>
                  </a:cubicBezTo>
                  <a:cubicBezTo>
                    <a:pt x="14613" y="43219"/>
                    <a:pt x="14695" y="43474"/>
                    <a:pt x="14626" y="43827"/>
                  </a:cubicBezTo>
                  <a:cubicBezTo>
                    <a:pt x="17239" y="49036"/>
                    <a:pt x="18773" y="54942"/>
                    <a:pt x="22004" y="59752"/>
                  </a:cubicBezTo>
                  <a:cubicBezTo>
                    <a:pt x="22373" y="59883"/>
                    <a:pt x="22518" y="59668"/>
                    <a:pt x="22865" y="59763"/>
                  </a:cubicBezTo>
                  <a:cubicBezTo>
                    <a:pt x="23144" y="60269"/>
                    <a:pt x="23258" y="60882"/>
                    <a:pt x="23855" y="61185"/>
                  </a:cubicBezTo>
                  <a:cubicBezTo>
                    <a:pt x="25764" y="60951"/>
                    <a:pt x="27669" y="60707"/>
                    <a:pt x="28770" y="59219"/>
                  </a:cubicBezTo>
                  <a:cubicBezTo>
                    <a:pt x="28690" y="58464"/>
                    <a:pt x="28370" y="57861"/>
                    <a:pt x="28168" y="57189"/>
                  </a:cubicBezTo>
                  <a:cubicBezTo>
                    <a:pt x="28377" y="56889"/>
                    <a:pt x="28838" y="56979"/>
                    <a:pt x="28858" y="56386"/>
                  </a:cubicBezTo>
                  <a:close/>
                  <a:moveTo>
                    <a:pt x="21576" y="42038"/>
                  </a:moveTo>
                  <a:cubicBezTo>
                    <a:pt x="23467" y="45675"/>
                    <a:pt x="24968" y="49563"/>
                    <a:pt x="26566" y="53389"/>
                  </a:cubicBezTo>
                  <a:cubicBezTo>
                    <a:pt x="26298" y="53375"/>
                    <a:pt x="26074" y="53435"/>
                    <a:pt x="25852" y="53497"/>
                  </a:cubicBezTo>
                  <a:cubicBezTo>
                    <a:pt x="23226" y="50285"/>
                    <a:pt x="21732" y="46344"/>
                    <a:pt x="19995" y="42561"/>
                  </a:cubicBezTo>
                  <a:cubicBezTo>
                    <a:pt x="20483" y="42328"/>
                    <a:pt x="21088" y="42271"/>
                    <a:pt x="21576" y="42038"/>
                  </a:cubicBezTo>
                  <a:close/>
                  <a:moveTo>
                    <a:pt x="20710" y="41247"/>
                  </a:moveTo>
                  <a:cubicBezTo>
                    <a:pt x="20532" y="41632"/>
                    <a:pt x="20102" y="41628"/>
                    <a:pt x="19870" y="41932"/>
                  </a:cubicBezTo>
                  <a:cubicBezTo>
                    <a:pt x="19741" y="41825"/>
                    <a:pt x="19656" y="41692"/>
                    <a:pt x="19612" y="41529"/>
                  </a:cubicBezTo>
                  <a:cubicBezTo>
                    <a:pt x="19860" y="41252"/>
                    <a:pt x="20327" y="40982"/>
                    <a:pt x="20710" y="41247"/>
                  </a:cubicBezTo>
                  <a:close/>
                  <a:moveTo>
                    <a:pt x="13457" y="23535"/>
                  </a:moveTo>
                  <a:cubicBezTo>
                    <a:pt x="12575" y="24223"/>
                    <a:pt x="11329" y="24351"/>
                    <a:pt x="10323" y="24849"/>
                  </a:cubicBezTo>
                  <a:cubicBezTo>
                    <a:pt x="10149" y="24654"/>
                    <a:pt x="10230" y="24295"/>
                    <a:pt x="10052" y="24100"/>
                  </a:cubicBezTo>
                  <a:cubicBezTo>
                    <a:pt x="10888" y="23520"/>
                    <a:pt x="11960" y="23311"/>
                    <a:pt x="12838" y="22799"/>
                  </a:cubicBezTo>
                  <a:cubicBezTo>
                    <a:pt x="13236" y="22919"/>
                    <a:pt x="13348" y="23227"/>
                    <a:pt x="13457" y="23535"/>
                  </a:cubicBezTo>
                  <a:close/>
                  <a:moveTo>
                    <a:pt x="12337" y="21912"/>
                  </a:moveTo>
                  <a:cubicBezTo>
                    <a:pt x="11572" y="22160"/>
                    <a:pt x="10853" y="22476"/>
                    <a:pt x="10155" y="22824"/>
                  </a:cubicBezTo>
                  <a:cubicBezTo>
                    <a:pt x="9791" y="22183"/>
                    <a:pt x="9338" y="21600"/>
                    <a:pt x="8905" y="21002"/>
                  </a:cubicBezTo>
                  <a:cubicBezTo>
                    <a:pt x="9719" y="20501"/>
                    <a:pt x="10783" y="20388"/>
                    <a:pt x="11571" y="19848"/>
                  </a:cubicBezTo>
                  <a:cubicBezTo>
                    <a:pt x="12025" y="20408"/>
                    <a:pt x="12060" y="21239"/>
                    <a:pt x="12337" y="21912"/>
                  </a:cubicBezTo>
                  <a:close/>
                  <a:moveTo>
                    <a:pt x="6244" y="11274"/>
                  </a:moveTo>
                  <a:cubicBezTo>
                    <a:pt x="8273" y="13589"/>
                    <a:pt x="9531" y="16405"/>
                    <a:pt x="11253" y="18918"/>
                  </a:cubicBezTo>
                  <a:cubicBezTo>
                    <a:pt x="10245" y="19081"/>
                    <a:pt x="9544" y="19719"/>
                    <a:pt x="8605" y="19988"/>
                  </a:cubicBezTo>
                  <a:cubicBezTo>
                    <a:pt x="7448" y="17369"/>
                    <a:pt x="6562" y="14576"/>
                    <a:pt x="5607" y="11829"/>
                  </a:cubicBezTo>
                  <a:cubicBezTo>
                    <a:pt x="5791" y="11600"/>
                    <a:pt x="6037" y="11469"/>
                    <a:pt x="6244" y="11274"/>
                  </a:cubicBezTo>
                  <a:close/>
                  <a:moveTo>
                    <a:pt x="1015" y="5056"/>
                  </a:moveTo>
                  <a:cubicBezTo>
                    <a:pt x="1428" y="4153"/>
                    <a:pt x="1517" y="2896"/>
                    <a:pt x="1488" y="2047"/>
                  </a:cubicBezTo>
                  <a:cubicBezTo>
                    <a:pt x="2119" y="2896"/>
                    <a:pt x="2766" y="3734"/>
                    <a:pt x="3859" y="4282"/>
                  </a:cubicBezTo>
                  <a:cubicBezTo>
                    <a:pt x="3854" y="5850"/>
                    <a:pt x="4149" y="7226"/>
                    <a:pt x="4595" y="8501"/>
                  </a:cubicBezTo>
                  <a:cubicBezTo>
                    <a:pt x="4307" y="8719"/>
                    <a:pt x="3925" y="8789"/>
                    <a:pt x="3626" y="8984"/>
                  </a:cubicBezTo>
                  <a:cubicBezTo>
                    <a:pt x="2813" y="7637"/>
                    <a:pt x="1970" y="6310"/>
                    <a:pt x="1015" y="5056"/>
                  </a:cubicBezTo>
                  <a:close/>
                  <a:moveTo>
                    <a:pt x="3070" y="10766"/>
                  </a:moveTo>
                  <a:cubicBezTo>
                    <a:pt x="3982" y="10380"/>
                    <a:pt x="4682" y="9664"/>
                    <a:pt x="5559" y="9229"/>
                  </a:cubicBezTo>
                  <a:cubicBezTo>
                    <a:pt x="5904" y="9407"/>
                    <a:pt x="5727" y="9927"/>
                    <a:pt x="5962" y="10177"/>
                  </a:cubicBezTo>
                  <a:cubicBezTo>
                    <a:pt x="5316" y="10646"/>
                    <a:pt x="4555" y="10936"/>
                    <a:pt x="3889" y="11372"/>
                  </a:cubicBezTo>
                  <a:cubicBezTo>
                    <a:pt x="3466" y="11267"/>
                    <a:pt x="3433" y="10911"/>
                    <a:pt x="3070" y="10766"/>
                  </a:cubicBezTo>
                  <a:close/>
                  <a:moveTo>
                    <a:pt x="7619" y="20555"/>
                  </a:moveTo>
                  <a:cubicBezTo>
                    <a:pt x="6468" y="17957"/>
                    <a:pt x="5646" y="15146"/>
                    <a:pt x="4703" y="12411"/>
                  </a:cubicBezTo>
                  <a:cubicBezTo>
                    <a:pt x="4835" y="12212"/>
                    <a:pt x="5091" y="12205"/>
                    <a:pt x="5223" y="12005"/>
                  </a:cubicBezTo>
                  <a:cubicBezTo>
                    <a:pt x="5296" y="12005"/>
                    <a:pt x="5294" y="12053"/>
                    <a:pt x="5288" y="12107"/>
                  </a:cubicBezTo>
                  <a:cubicBezTo>
                    <a:pt x="5353" y="12137"/>
                    <a:pt x="5353" y="12207"/>
                    <a:pt x="5434" y="12225"/>
                  </a:cubicBezTo>
                  <a:cubicBezTo>
                    <a:pt x="6055" y="14405"/>
                    <a:pt x="6890" y="16450"/>
                    <a:pt x="7614" y="18565"/>
                  </a:cubicBezTo>
                  <a:cubicBezTo>
                    <a:pt x="7714" y="19136"/>
                    <a:pt x="8447" y="20261"/>
                    <a:pt x="7619" y="20553"/>
                  </a:cubicBezTo>
                  <a:close/>
                  <a:moveTo>
                    <a:pt x="7872" y="21385"/>
                  </a:moveTo>
                  <a:cubicBezTo>
                    <a:pt x="8024" y="21289"/>
                    <a:pt x="8250" y="21314"/>
                    <a:pt x="8355" y="21144"/>
                  </a:cubicBezTo>
                  <a:cubicBezTo>
                    <a:pt x="8785" y="21744"/>
                    <a:pt x="9021" y="22468"/>
                    <a:pt x="9606" y="22966"/>
                  </a:cubicBezTo>
                  <a:cubicBezTo>
                    <a:pt x="9534" y="23334"/>
                    <a:pt x="9114" y="23162"/>
                    <a:pt x="8985" y="23439"/>
                  </a:cubicBezTo>
                  <a:cubicBezTo>
                    <a:pt x="8557" y="22793"/>
                    <a:pt x="8169" y="22118"/>
                    <a:pt x="7872" y="21385"/>
                  </a:cubicBezTo>
                  <a:close/>
                  <a:moveTo>
                    <a:pt x="8790" y="24348"/>
                  </a:moveTo>
                  <a:cubicBezTo>
                    <a:pt x="9134" y="24401"/>
                    <a:pt x="9368" y="24290"/>
                    <a:pt x="9606" y="24176"/>
                  </a:cubicBezTo>
                  <a:cubicBezTo>
                    <a:pt x="9699" y="24425"/>
                    <a:pt x="9749" y="24701"/>
                    <a:pt x="9674" y="25056"/>
                  </a:cubicBezTo>
                  <a:cubicBezTo>
                    <a:pt x="9416" y="25132"/>
                    <a:pt x="9156" y="25206"/>
                    <a:pt x="8926" y="25325"/>
                  </a:cubicBezTo>
                  <a:cubicBezTo>
                    <a:pt x="8806" y="25047"/>
                    <a:pt x="8823" y="24683"/>
                    <a:pt x="8790" y="24348"/>
                  </a:cubicBezTo>
                  <a:close/>
                  <a:moveTo>
                    <a:pt x="15707" y="42418"/>
                  </a:moveTo>
                  <a:cubicBezTo>
                    <a:pt x="14825" y="41633"/>
                    <a:pt x="14527" y="39863"/>
                    <a:pt x="14020" y="38601"/>
                  </a:cubicBezTo>
                  <a:cubicBezTo>
                    <a:pt x="13607" y="37186"/>
                    <a:pt x="12965" y="35918"/>
                    <a:pt x="12572" y="34488"/>
                  </a:cubicBezTo>
                  <a:cubicBezTo>
                    <a:pt x="11537" y="31815"/>
                    <a:pt x="10418" y="29196"/>
                    <a:pt x="9356" y="26541"/>
                  </a:cubicBezTo>
                  <a:cubicBezTo>
                    <a:pt x="10900" y="25960"/>
                    <a:pt x="12265" y="25102"/>
                    <a:pt x="13839" y="24568"/>
                  </a:cubicBezTo>
                  <a:cubicBezTo>
                    <a:pt x="15781" y="29808"/>
                    <a:pt x="17621" y="35112"/>
                    <a:pt x="20114" y="39996"/>
                  </a:cubicBezTo>
                  <a:cubicBezTo>
                    <a:pt x="19812" y="40191"/>
                    <a:pt x="19456" y="40301"/>
                    <a:pt x="19081" y="40380"/>
                  </a:cubicBezTo>
                  <a:cubicBezTo>
                    <a:pt x="18661" y="39156"/>
                    <a:pt x="18030" y="38071"/>
                    <a:pt x="17489" y="36927"/>
                  </a:cubicBezTo>
                  <a:cubicBezTo>
                    <a:pt x="17672" y="35554"/>
                    <a:pt x="17431" y="34453"/>
                    <a:pt x="15924" y="34173"/>
                  </a:cubicBezTo>
                  <a:cubicBezTo>
                    <a:pt x="15344" y="34158"/>
                    <a:pt x="15006" y="34514"/>
                    <a:pt x="14655" y="34847"/>
                  </a:cubicBezTo>
                  <a:cubicBezTo>
                    <a:pt x="14453" y="35454"/>
                    <a:pt x="14532" y="35877"/>
                    <a:pt x="14602" y="36308"/>
                  </a:cubicBezTo>
                  <a:cubicBezTo>
                    <a:pt x="13229" y="33565"/>
                    <a:pt x="12335" y="30518"/>
                    <a:pt x="10895" y="27822"/>
                  </a:cubicBezTo>
                  <a:cubicBezTo>
                    <a:pt x="12064" y="32944"/>
                    <a:pt x="14686" y="37127"/>
                    <a:pt x="16225" y="42011"/>
                  </a:cubicBezTo>
                  <a:cubicBezTo>
                    <a:pt x="15989" y="42048"/>
                    <a:pt x="15919" y="42346"/>
                    <a:pt x="15707" y="42418"/>
                  </a:cubicBezTo>
                  <a:close/>
                  <a:moveTo>
                    <a:pt x="14741" y="36854"/>
                  </a:moveTo>
                  <a:cubicBezTo>
                    <a:pt x="16268" y="37670"/>
                    <a:pt x="16793" y="39747"/>
                    <a:pt x="17394" y="41399"/>
                  </a:cubicBezTo>
                  <a:cubicBezTo>
                    <a:pt x="17181" y="41362"/>
                    <a:pt x="17071" y="41487"/>
                    <a:pt x="16928" y="41557"/>
                  </a:cubicBezTo>
                  <a:cubicBezTo>
                    <a:pt x="16170" y="40008"/>
                    <a:pt x="15501" y="38403"/>
                    <a:pt x="14741" y="36856"/>
                  </a:cubicBezTo>
                  <a:close/>
                  <a:moveTo>
                    <a:pt x="17616" y="41965"/>
                  </a:moveTo>
                  <a:cubicBezTo>
                    <a:pt x="17822" y="42116"/>
                    <a:pt x="17962" y="42311"/>
                    <a:pt x="17907" y="42631"/>
                  </a:cubicBezTo>
                  <a:cubicBezTo>
                    <a:pt x="17076" y="42629"/>
                    <a:pt x="16635" y="43232"/>
                    <a:pt x="15989" y="43515"/>
                  </a:cubicBezTo>
                  <a:cubicBezTo>
                    <a:pt x="15997" y="42609"/>
                    <a:pt x="17236" y="42659"/>
                    <a:pt x="17616" y="41965"/>
                  </a:cubicBezTo>
                  <a:close/>
                  <a:moveTo>
                    <a:pt x="16100" y="45006"/>
                  </a:moveTo>
                  <a:cubicBezTo>
                    <a:pt x="16307" y="44814"/>
                    <a:pt x="16552" y="44683"/>
                    <a:pt x="16738" y="44454"/>
                  </a:cubicBezTo>
                  <a:cubicBezTo>
                    <a:pt x="17759" y="45951"/>
                    <a:pt x="18139" y="47862"/>
                    <a:pt x="19236" y="49309"/>
                  </a:cubicBezTo>
                  <a:cubicBezTo>
                    <a:pt x="19088" y="47627"/>
                    <a:pt x="18012" y="45930"/>
                    <a:pt x="17268" y="44394"/>
                  </a:cubicBezTo>
                  <a:cubicBezTo>
                    <a:pt x="17481" y="43953"/>
                    <a:pt x="17990" y="43970"/>
                    <a:pt x="18288" y="43663"/>
                  </a:cubicBezTo>
                  <a:cubicBezTo>
                    <a:pt x="20044" y="47127"/>
                    <a:pt x="21236" y="50956"/>
                    <a:pt x="22671" y="54624"/>
                  </a:cubicBezTo>
                  <a:cubicBezTo>
                    <a:pt x="22295" y="55327"/>
                    <a:pt x="21607" y="55547"/>
                    <a:pt x="21078" y="56011"/>
                  </a:cubicBezTo>
                  <a:cubicBezTo>
                    <a:pt x="19278" y="52433"/>
                    <a:pt x="17992" y="48524"/>
                    <a:pt x="16100" y="45006"/>
                  </a:cubicBezTo>
                  <a:close/>
                  <a:moveTo>
                    <a:pt x="27566" y="58787"/>
                  </a:moveTo>
                  <a:cubicBezTo>
                    <a:pt x="26430" y="59195"/>
                    <a:pt x="25299" y="59608"/>
                    <a:pt x="24250" y="60148"/>
                  </a:cubicBezTo>
                  <a:cubicBezTo>
                    <a:pt x="23825" y="59995"/>
                    <a:pt x="23732" y="59627"/>
                    <a:pt x="23566" y="59310"/>
                  </a:cubicBezTo>
                  <a:cubicBezTo>
                    <a:pt x="24966" y="58836"/>
                    <a:pt x="26142" y="58013"/>
                    <a:pt x="27566" y="57577"/>
                  </a:cubicBezTo>
                  <a:cubicBezTo>
                    <a:pt x="27449" y="58055"/>
                    <a:pt x="27631" y="58341"/>
                    <a:pt x="27566" y="58786"/>
                  </a:cubicBezTo>
                  <a:close/>
                  <a:moveTo>
                    <a:pt x="25755" y="56756"/>
                  </a:moveTo>
                  <a:cubicBezTo>
                    <a:pt x="24465" y="57144"/>
                    <a:pt x="23619" y="58218"/>
                    <a:pt x="22398" y="58712"/>
                  </a:cubicBezTo>
                  <a:cubicBezTo>
                    <a:pt x="22275" y="58060"/>
                    <a:pt x="21792" y="57635"/>
                    <a:pt x="21644" y="56996"/>
                  </a:cubicBezTo>
                  <a:cubicBezTo>
                    <a:pt x="22095" y="56669"/>
                    <a:pt x="22492" y="56253"/>
                    <a:pt x="22920" y="55888"/>
                  </a:cubicBezTo>
                  <a:cubicBezTo>
                    <a:pt x="23144" y="55780"/>
                    <a:pt x="23396" y="56273"/>
                    <a:pt x="23679" y="55965"/>
                  </a:cubicBezTo>
                  <a:cubicBezTo>
                    <a:pt x="23709" y="53197"/>
                    <a:pt x="22178" y="51437"/>
                    <a:pt x="21524" y="49111"/>
                  </a:cubicBezTo>
                  <a:cubicBezTo>
                    <a:pt x="20520" y="47034"/>
                    <a:pt x="19666" y="44861"/>
                    <a:pt x="18850" y="42661"/>
                  </a:cubicBezTo>
                  <a:cubicBezTo>
                    <a:pt x="18007" y="41047"/>
                    <a:pt x="17328" y="39330"/>
                    <a:pt x="16452" y="37740"/>
                  </a:cubicBezTo>
                  <a:cubicBezTo>
                    <a:pt x="16308" y="37529"/>
                    <a:pt x="16543" y="37514"/>
                    <a:pt x="16558" y="37245"/>
                  </a:cubicBezTo>
                  <a:cubicBezTo>
                    <a:pt x="16213" y="37064"/>
                    <a:pt x="15804" y="36927"/>
                    <a:pt x="15556" y="36683"/>
                  </a:cubicBezTo>
                  <a:cubicBezTo>
                    <a:pt x="15426" y="36271"/>
                    <a:pt x="15321" y="35840"/>
                    <a:pt x="15527" y="35209"/>
                  </a:cubicBezTo>
                  <a:cubicBezTo>
                    <a:pt x="15709" y="35199"/>
                    <a:pt x="15807" y="35056"/>
                    <a:pt x="16059" y="35151"/>
                  </a:cubicBezTo>
                  <a:cubicBezTo>
                    <a:pt x="16626" y="35590"/>
                    <a:pt x="16826" y="36268"/>
                    <a:pt x="16860" y="37051"/>
                  </a:cubicBezTo>
                  <a:cubicBezTo>
                    <a:pt x="18085" y="40216"/>
                    <a:pt x="19447" y="43295"/>
                    <a:pt x="20718" y="46431"/>
                  </a:cubicBezTo>
                  <a:cubicBezTo>
                    <a:pt x="21469" y="47898"/>
                    <a:pt x="22208" y="49382"/>
                    <a:pt x="22956" y="50886"/>
                  </a:cubicBezTo>
                  <a:cubicBezTo>
                    <a:pt x="23669" y="52316"/>
                    <a:pt x="24317" y="54006"/>
                    <a:pt x="25797" y="54951"/>
                  </a:cubicBezTo>
                  <a:cubicBezTo>
                    <a:pt x="26238" y="54909"/>
                    <a:pt x="25957" y="54414"/>
                    <a:pt x="26223" y="54178"/>
                  </a:cubicBezTo>
                  <a:cubicBezTo>
                    <a:pt x="26500" y="54241"/>
                    <a:pt x="26685" y="54160"/>
                    <a:pt x="26855" y="54055"/>
                  </a:cubicBezTo>
                  <a:cubicBezTo>
                    <a:pt x="27284" y="54677"/>
                    <a:pt x="27308" y="55563"/>
                    <a:pt x="27684" y="56220"/>
                  </a:cubicBezTo>
                  <a:cubicBezTo>
                    <a:pt x="27126" y="56528"/>
                    <a:pt x="26495" y="56726"/>
                    <a:pt x="25755" y="567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15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297" name="Google Shape;297;p15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15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15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0" name="Google Shape;300;p15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" name="Google Shape;301;p15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" name="Google Shape;302;p15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" name="Google Shape;303;p15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" name="Google Shape;304;p15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15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15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" name="Google Shape;307;p15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" name="Google Shape;308;p15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Google Shape;309;p15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" name="Google Shape;310;p15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" name="Google Shape;311;p15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2" name="Google Shape;312;p15"/>
          <p:cNvSpPr txBox="1"/>
          <p:nvPr>
            <p:ph type="title"/>
          </p:nvPr>
        </p:nvSpPr>
        <p:spPr>
          <a:xfrm>
            <a:off x="3111775" y="2966638"/>
            <a:ext cx="53190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313" name="Google Shape;313;p15"/>
          <p:cNvSpPr txBox="1"/>
          <p:nvPr>
            <p:ph idx="1" type="subTitle"/>
          </p:nvPr>
        </p:nvSpPr>
        <p:spPr>
          <a:xfrm>
            <a:off x="3111775" y="1602850"/>
            <a:ext cx="5319000" cy="129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2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16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316" name="Google Shape;316;p16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16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16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16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p16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" name="Google Shape;321;p16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16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16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4" name="Google Shape;324;p16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" name="Google Shape;325;p16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" name="Google Shape;326;p16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16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Google Shape;328;p16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" name="Google Shape;329;p16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" name="Google Shape;330;p16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1" name="Google Shape;331;p16"/>
          <p:cNvSpPr txBox="1"/>
          <p:nvPr>
            <p:ph type="title"/>
          </p:nvPr>
        </p:nvSpPr>
        <p:spPr>
          <a:xfrm>
            <a:off x="706175" y="463300"/>
            <a:ext cx="77316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2" name="Google Shape;332;p16"/>
          <p:cNvSpPr txBox="1"/>
          <p:nvPr>
            <p:ph idx="1" type="subTitle"/>
          </p:nvPr>
        </p:nvSpPr>
        <p:spPr>
          <a:xfrm>
            <a:off x="2315275" y="1370900"/>
            <a:ext cx="21036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Font typeface="Libre Baskervill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16"/>
          <p:cNvSpPr txBox="1"/>
          <p:nvPr>
            <p:ph idx="2" type="subTitle"/>
          </p:nvPr>
        </p:nvSpPr>
        <p:spPr>
          <a:xfrm>
            <a:off x="2315286" y="1709250"/>
            <a:ext cx="21036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16"/>
          <p:cNvSpPr txBox="1"/>
          <p:nvPr>
            <p:ph idx="3" type="subTitle"/>
          </p:nvPr>
        </p:nvSpPr>
        <p:spPr>
          <a:xfrm flipH="1">
            <a:off x="2315222" y="3270325"/>
            <a:ext cx="21036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Font typeface="Libre Baskervill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16"/>
          <p:cNvSpPr txBox="1"/>
          <p:nvPr>
            <p:ph idx="4" type="subTitle"/>
          </p:nvPr>
        </p:nvSpPr>
        <p:spPr>
          <a:xfrm flipH="1">
            <a:off x="2315225" y="3608675"/>
            <a:ext cx="21036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16"/>
          <p:cNvSpPr/>
          <p:nvPr>
            <p:ph idx="5" type="pic"/>
          </p:nvPr>
        </p:nvSpPr>
        <p:spPr>
          <a:xfrm>
            <a:off x="5205184" y="1121575"/>
            <a:ext cx="1623600" cy="16236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</p:sp>
      <p:sp>
        <p:nvSpPr>
          <p:cNvPr id="337" name="Google Shape;337;p16"/>
          <p:cNvSpPr/>
          <p:nvPr>
            <p:ph idx="6" type="pic"/>
          </p:nvPr>
        </p:nvSpPr>
        <p:spPr>
          <a:xfrm flipH="1">
            <a:off x="5205184" y="2898009"/>
            <a:ext cx="1623600" cy="16236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</p:sp>
      <p:pic>
        <p:nvPicPr>
          <p:cNvPr id="338" name="Google Shape;33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954268">
            <a:off x="-1714075" y="3508175"/>
            <a:ext cx="4160500" cy="2742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6860000" dist="1905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3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17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341" name="Google Shape;341;p17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" name="Google Shape;342;p17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" name="Google Shape;343;p17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" name="Google Shape;344;p17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5" name="Google Shape;345;p17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6" name="Google Shape;346;p17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" name="Google Shape;347;p17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p17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" name="Google Shape;349;p17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17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17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17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17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17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17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6" name="Google Shape;356;p17"/>
          <p:cNvSpPr txBox="1"/>
          <p:nvPr>
            <p:ph type="title"/>
          </p:nvPr>
        </p:nvSpPr>
        <p:spPr>
          <a:xfrm>
            <a:off x="706175" y="463300"/>
            <a:ext cx="77316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7" name="Google Shape;357;p17"/>
          <p:cNvSpPr txBox="1"/>
          <p:nvPr>
            <p:ph idx="1" type="body"/>
          </p:nvPr>
        </p:nvSpPr>
        <p:spPr>
          <a:xfrm>
            <a:off x="713225" y="998475"/>
            <a:ext cx="3858900" cy="23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" name="Google Shape;358;p17"/>
          <p:cNvSpPr txBox="1"/>
          <p:nvPr>
            <p:ph idx="2" type="body"/>
          </p:nvPr>
        </p:nvSpPr>
        <p:spPr>
          <a:xfrm>
            <a:off x="4561750" y="998475"/>
            <a:ext cx="3858900" cy="23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59" name="Google Shape;35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132725" y="4590300"/>
            <a:ext cx="4716148" cy="31642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320000" dist="1905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18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362" name="Google Shape;362;p18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" name="Google Shape;363;p18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18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18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18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18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18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18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18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18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18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18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18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18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18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7" name="Google Shape;377;p18"/>
          <p:cNvSpPr txBox="1"/>
          <p:nvPr>
            <p:ph type="title"/>
          </p:nvPr>
        </p:nvSpPr>
        <p:spPr>
          <a:xfrm>
            <a:off x="706175" y="463300"/>
            <a:ext cx="77316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Baskerville"/>
              <a:buNone/>
              <a:defRPr b="1" sz="3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378" name="Google Shape;378;p18"/>
          <p:cNvSpPr txBox="1"/>
          <p:nvPr>
            <p:ph idx="1" type="subTitle"/>
          </p:nvPr>
        </p:nvSpPr>
        <p:spPr>
          <a:xfrm>
            <a:off x="896570" y="1941875"/>
            <a:ext cx="2335800" cy="18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18"/>
          <p:cNvSpPr txBox="1"/>
          <p:nvPr>
            <p:ph idx="2" type="subTitle"/>
          </p:nvPr>
        </p:nvSpPr>
        <p:spPr>
          <a:xfrm>
            <a:off x="3404100" y="1941875"/>
            <a:ext cx="2335800" cy="18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18"/>
          <p:cNvSpPr txBox="1"/>
          <p:nvPr>
            <p:ph idx="3" type="subTitle"/>
          </p:nvPr>
        </p:nvSpPr>
        <p:spPr>
          <a:xfrm>
            <a:off x="5911630" y="1941875"/>
            <a:ext cx="2335800" cy="18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1" name="Google Shape;38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8200" y="248425"/>
            <a:ext cx="6612201" cy="4436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320000" dist="1905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1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19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384" name="Google Shape;384;p19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" name="Google Shape;385;p19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Google Shape;386;p19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" name="Google Shape;387;p19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" name="Google Shape;388;p19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" name="Google Shape;389;p19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0" name="Google Shape;390;p19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1" name="Google Shape;391;p19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Google Shape;392;p19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" name="Google Shape;393;p19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19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19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19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19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19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99" name="Google Shape;399;p19"/>
          <p:cNvSpPr txBox="1"/>
          <p:nvPr>
            <p:ph type="title"/>
          </p:nvPr>
        </p:nvSpPr>
        <p:spPr>
          <a:xfrm>
            <a:off x="706175" y="463300"/>
            <a:ext cx="77316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0" name="Google Shape;400;p19"/>
          <p:cNvSpPr txBox="1"/>
          <p:nvPr>
            <p:ph idx="1" type="subTitle"/>
          </p:nvPr>
        </p:nvSpPr>
        <p:spPr>
          <a:xfrm>
            <a:off x="709726" y="2425875"/>
            <a:ext cx="22074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Libre Baskervill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19"/>
          <p:cNvSpPr txBox="1"/>
          <p:nvPr>
            <p:ph idx="2" type="subTitle"/>
          </p:nvPr>
        </p:nvSpPr>
        <p:spPr>
          <a:xfrm>
            <a:off x="709726" y="2764225"/>
            <a:ext cx="2207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19"/>
          <p:cNvSpPr txBox="1"/>
          <p:nvPr>
            <p:ph idx="3" type="subTitle"/>
          </p:nvPr>
        </p:nvSpPr>
        <p:spPr>
          <a:xfrm>
            <a:off x="3468300" y="2425875"/>
            <a:ext cx="22074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Libre Baskervill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19"/>
          <p:cNvSpPr txBox="1"/>
          <p:nvPr>
            <p:ph idx="4" type="subTitle"/>
          </p:nvPr>
        </p:nvSpPr>
        <p:spPr>
          <a:xfrm>
            <a:off x="3468300" y="2764225"/>
            <a:ext cx="2207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19"/>
          <p:cNvSpPr txBox="1"/>
          <p:nvPr>
            <p:ph idx="5" type="subTitle"/>
          </p:nvPr>
        </p:nvSpPr>
        <p:spPr>
          <a:xfrm>
            <a:off x="6226874" y="2425875"/>
            <a:ext cx="22074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Libre Baskervill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19"/>
          <p:cNvSpPr txBox="1"/>
          <p:nvPr>
            <p:ph idx="6" type="subTitle"/>
          </p:nvPr>
        </p:nvSpPr>
        <p:spPr>
          <a:xfrm>
            <a:off x="6226874" y="2764225"/>
            <a:ext cx="2207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06" name="Google Shape;40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14425" y="4486750"/>
            <a:ext cx="5315102" cy="3566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4520000" dist="1905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1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20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409" name="Google Shape;409;p20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" name="Google Shape;410;p20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" name="Google Shape;411;p20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" name="Google Shape;412;p20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Google Shape;413;p20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" name="Google Shape;414;p20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" name="Google Shape;415;p20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" name="Google Shape;416;p20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20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20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20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20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20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20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20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24" name="Google Shape;424;p20"/>
          <p:cNvSpPr txBox="1"/>
          <p:nvPr>
            <p:ph type="title"/>
          </p:nvPr>
        </p:nvSpPr>
        <p:spPr>
          <a:xfrm>
            <a:off x="706175" y="463300"/>
            <a:ext cx="77316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5" name="Google Shape;425;p20"/>
          <p:cNvSpPr txBox="1"/>
          <p:nvPr>
            <p:ph idx="1" type="subTitle"/>
          </p:nvPr>
        </p:nvSpPr>
        <p:spPr>
          <a:xfrm>
            <a:off x="1586276" y="1921150"/>
            <a:ext cx="21195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Libre Baskervill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20"/>
          <p:cNvSpPr txBox="1"/>
          <p:nvPr>
            <p:ph idx="2" type="subTitle"/>
          </p:nvPr>
        </p:nvSpPr>
        <p:spPr>
          <a:xfrm>
            <a:off x="1586266" y="2259500"/>
            <a:ext cx="21195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20"/>
          <p:cNvSpPr txBox="1"/>
          <p:nvPr>
            <p:ph idx="3" type="subTitle"/>
          </p:nvPr>
        </p:nvSpPr>
        <p:spPr>
          <a:xfrm>
            <a:off x="5438231" y="1921150"/>
            <a:ext cx="21195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Libre Baskervill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20"/>
          <p:cNvSpPr txBox="1"/>
          <p:nvPr>
            <p:ph idx="4" type="subTitle"/>
          </p:nvPr>
        </p:nvSpPr>
        <p:spPr>
          <a:xfrm>
            <a:off x="5438234" y="2259500"/>
            <a:ext cx="21195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20"/>
          <p:cNvSpPr txBox="1"/>
          <p:nvPr>
            <p:ph idx="5" type="subTitle"/>
          </p:nvPr>
        </p:nvSpPr>
        <p:spPr>
          <a:xfrm>
            <a:off x="1586276" y="3542302"/>
            <a:ext cx="21195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Libre Baskervill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20"/>
          <p:cNvSpPr txBox="1"/>
          <p:nvPr>
            <p:ph idx="6" type="subTitle"/>
          </p:nvPr>
        </p:nvSpPr>
        <p:spPr>
          <a:xfrm>
            <a:off x="1586266" y="3880652"/>
            <a:ext cx="21195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20"/>
          <p:cNvSpPr txBox="1"/>
          <p:nvPr>
            <p:ph idx="7" type="subTitle"/>
          </p:nvPr>
        </p:nvSpPr>
        <p:spPr>
          <a:xfrm>
            <a:off x="5438231" y="3542302"/>
            <a:ext cx="21195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Libre Baskervill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20"/>
          <p:cNvSpPr txBox="1"/>
          <p:nvPr>
            <p:ph idx="8" type="subTitle"/>
          </p:nvPr>
        </p:nvSpPr>
        <p:spPr>
          <a:xfrm>
            <a:off x="5438234" y="3880652"/>
            <a:ext cx="21195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33" name="Google Shape;43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33502">
            <a:off x="8289575" y="2846500"/>
            <a:ext cx="3785100" cy="25228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340000" dist="19050">
              <a:schemeClr val="dk1">
                <a:alpha val="20000"/>
              </a:schemeClr>
            </a:outerShdw>
          </a:effectLst>
        </p:spPr>
      </p:pic>
      <p:grpSp>
        <p:nvGrpSpPr>
          <p:cNvPr id="434" name="Google Shape;434;p20"/>
          <p:cNvGrpSpPr/>
          <p:nvPr/>
        </p:nvGrpSpPr>
        <p:grpSpPr>
          <a:xfrm rot="1212214">
            <a:off x="-251916" y="-272743"/>
            <a:ext cx="1050799" cy="1031907"/>
            <a:chOff x="4416175" y="245925"/>
            <a:chExt cx="1318200" cy="1294500"/>
          </a:xfrm>
        </p:grpSpPr>
        <p:sp>
          <p:nvSpPr>
            <p:cNvPr id="435" name="Google Shape;435;p20"/>
            <p:cNvSpPr/>
            <p:nvPr/>
          </p:nvSpPr>
          <p:spPr>
            <a:xfrm>
              <a:off x="5666950" y="694775"/>
              <a:ext cx="67425" cy="47600"/>
            </a:xfrm>
            <a:custGeom>
              <a:rect b="b" l="l" r="r" t="t"/>
              <a:pathLst>
                <a:path extrusionOk="0" h="1904" w="2697">
                  <a:moveTo>
                    <a:pt x="1407" y="0"/>
                  </a:moveTo>
                  <a:cubicBezTo>
                    <a:pt x="1140" y="0"/>
                    <a:pt x="813" y="82"/>
                    <a:pt x="424" y="279"/>
                  </a:cubicBezTo>
                  <a:cubicBezTo>
                    <a:pt x="141" y="730"/>
                    <a:pt x="1" y="1254"/>
                    <a:pt x="455" y="1777"/>
                  </a:cubicBezTo>
                  <a:cubicBezTo>
                    <a:pt x="712" y="1865"/>
                    <a:pt x="942" y="1903"/>
                    <a:pt x="1146" y="1903"/>
                  </a:cubicBezTo>
                  <a:cubicBezTo>
                    <a:pt x="2582" y="1903"/>
                    <a:pt x="2697" y="0"/>
                    <a:pt x="1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5542025" y="513050"/>
              <a:ext cx="52425" cy="43800"/>
            </a:xfrm>
            <a:custGeom>
              <a:rect b="b" l="l" r="r" t="t"/>
              <a:pathLst>
                <a:path extrusionOk="0" h="1752" w="2097">
                  <a:moveTo>
                    <a:pt x="1029" y="1"/>
                  </a:moveTo>
                  <a:cubicBezTo>
                    <a:pt x="822" y="1"/>
                    <a:pt x="563" y="66"/>
                    <a:pt x="245" y="223"/>
                  </a:cubicBezTo>
                  <a:cubicBezTo>
                    <a:pt x="156" y="580"/>
                    <a:pt x="0" y="906"/>
                    <a:pt x="143" y="1365"/>
                  </a:cubicBezTo>
                  <a:cubicBezTo>
                    <a:pt x="419" y="1641"/>
                    <a:pt x="674" y="1751"/>
                    <a:pt x="894" y="1751"/>
                  </a:cubicBezTo>
                  <a:cubicBezTo>
                    <a:pt x="1771" y="1751"/>
                    <a:pt x="2096" y="1"/>
                    <a:pt x="1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5426700" y="541900"/>
              <a:ext cx="83750" cy="62700"/>
            </a:xfrm>
            <a:custGeom>
              <a:rect b="b" l="l" r="r" t="t"/>
              <a:pathLst>
                <a:path extrusionOk="0" h="2508" w="3350">
                  <a:moveTo>
                    <a:pt x="1400" y="1"/>
                  </a:moveTo>
                  <a:cubicBezTo>
                    <a:pt x="1030" y="1"/>
                    <a:pt x="623" y="168"/>
                    <a:pt x="238" y="586"/>
                  </a:cubicBezTo>
                  <a:cubicBezTo>
                    <a:pt x="1" y="1458"/>
                    <a:pt x="536" y="2508"/>
                    <a:pt x="1434" y="2508"/>
                  </a:cubicBezTo>
                  <a:cubicBezTo>
                    <a:pt x="1617" y="2508"/>
                    <a:pt x="1815" y="2464"/>
                    <a:pt x="2025" y="2367"/>
                  </a:cubicBezTo>
                  <a:cubicBezTo>
                    <a:pt x="3349" y="1621"/>
                    <a:pt x="2553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5495275" y="736000"/>
              <a:ext cx="66625" cy="54375"/>
            </a:xfrm>
            <a:custGeom>
              <a:rect b="b" l="l" r="r" t="t"/>
              <a:pathLst>
                <a:path extrusionOk="0" h="2175" w="2665">
                  <a:moveTo>
                    <a:pt x="1477" y="1"/>
                  </a:moveTo>
                  <a:cubicBezTo>
                    <a:pt x="1365" y="1"/>
                    <a:pt x="1246" y="19"/>
                    <a:pt x="1121" y="60"/>
                  </a:cubicBezTo>
                  <a:cubicBezTo>
                    <a:pt x="347" y="411"/>
                    <a:pt x="1" y="948"/>
                    <a:pt x="273" y="1762"/>
                  </a:cubicBezTo>
                  <a:cubicBezTo>
                    <a:pt x="430" y="2054"/>
                    <a:pt x="722" y="2175"/>
                    <a:pt x="1055" y="2175"/>
                  </a:cubicBezTo>
                  <a:cubicBezTo>
                    <a:pt x="1515" y="2175"/>
                    <a:pt x="2052" y="1943"/>
                    <a:pt x="2410" y="1616"/>
                  </a:cubicBezTo>
                  <a:cubicBezTo>
                    <a:pt x="2664" y="881"/>
                    <a:pt x="2245" y="1"/>
                    <a:pt x="1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4526525" y="375200"/>
              <a:ext cx="934375" cy="1017325"/>
            </a:xfrm>
            <a:custGeom>
              <a:rect b="b" l="l" r="r" t="t"/>
              <a:pathLst>
                <a:path extrusionOk="0" h="40693" w="37375">
                  <a:moveTo>
                    <a:pt x="29852" y="0"/>
                  </a:moveTo>
                  <a:cubicBezTo>
                    <a:pt x="27983" y="0"/>
                    <a:pt x="27095" y="2281"/>
                    <a:pt x="25766" y="3227"/>
                  </a:cubicBezTo>
                  <a:cubicBezTo>
                    <a:pt x="23019" y="2886"/>
                    <a:pt x="20033" y="3087"/>
                    <a:pt x="17319" y="2664"/>
                  </a:cubicBezTo>
                  <a:cubicBezTo>
                    <a:pt x="16065" y="2074"/>
                    <a:pt x="15079" y="887"/>
                    <a:pt x="13567" y="887"/>
                  </a:cubicBezTo>
                  <a:cubicBezTo>
                    <a:pt x="13332" y="887"/>
                    <a:pt x="13086" y="916"/>
                    <a:pt x="12824" y="979"/>
                  </a:cubicBezTo>
                  <a:cubicBezTo>
                    <a:pt x="12041" y="1538"/>
                    <a:pt x="13052" y="2903"/>
                    <a:pt x="13155" y="3596"/>
                  </a:cubicBezTo>
                  <a:cubicBezTo>
                    <a:pt x="12748" y="4545"/>
                    <a:pt x="12094" y="4843"/>
                    <a:pt x="11386" y="4843"/>
                  </a:cubicBezTo>
                  <a:cubicBezTo>
                    <a:pt x="10336" y="4843"/>
                    <a:pt x="9168" y="4187"/>
                    <a:pt x="8517" y="4020"/>
                  </a:cubicBezTo>
                  <a:cubicBezTo>
                    <a:pt x="8242" y="4126"/>
                    <a:pt x="7959" y="4236"/>
                    <a:pt x="7686" y="4343"/>
                  </a:cubicBezTo>
                  <a:cubicBezTo>
                    <a:pt x="6927" y="5294"/>
                    <a:pt x="7535" y="6848"/>
                    <a:pt x="7172" y="7973"/>
                  </a:cubicBezTo>
                  <a:cubicBezTo>
                    <a:pt x="6282" y="8446"/>
                    <a:pt x="5310" y="8319"/>
                    <a:pt x="4664" y="8945"/>
                  </a:cubicBezTo>
                  <a:cubicBezTo>
                    <a:pt x="4500" y="9567"/>
                    <a:pt x="4709" y="10291"/>
                    <a:pt x="5168" y="10944"/>
                  </a:cubicBezTo>
                  <a:cubicBezTo>
                    <a:pt x="4618" y="11687"/>
                    <a:pt x="4131" y="12463"/>
                    <a:pt x="3245" y="13058"/>
                  </a:cubicBezTo>
                  <a:cubicBezTo>
                    <a:pt x="2009" y="13311"/>
                    <a:pt x="158" y="13168"/>
                    <a:pt x="0" y="14593"/>
                  </a:cubicBezTo>
                  <a:cubicBezTo>
                    <a:pt x="248" y="15521"/>
                    <a:pt x="1180" y="14899"/>
                    <a:pt x="1509" y="15652"/>
                  </a:cubicBezTo>
                  <a:lnTo>
                    <a:pt x="1509" y="15654"/>
                  </a:lnTo>
                  <a:cubicBezTo>
                    <a:pt x="2156" y="17982"/>
                    <a:pt x="1575" y="19769"/>
                    <a:pt x="2885" y="22388"/>
                  </a:cubicBezTo>
                  <a:cubicBezTo>
                    <a:pt x="2488" y="23945"/>
                    <a:pt x="3171" y="25847"/>
                    <a:pt x="4256" y="27345"/>
                  </a:cubicBezTo>
                  <a:cubicBezTo>
                    <a:pt x="4384" y="29529"/>
                    <a:pt x="1458" y="30821"/>
                    <a:pt x="3176" y="33387"/>
                  </a:cubicBezTo>
                  <a:cubicBezTo>
                    <a:pt x="3573" y="33802"/>
                    <a:pt x="4116" y="33950"/>
                    <a:pt x="4722" y="33950"/>
                  </a:cubicBezTo>
                  <a:cubicBezTo>
                    <a:pt x="5920" y="33950"/>
                    <a:pt x="7366" y="33371"/>
                    <a:pt x="8423" y="33134"/>
                  </a:cubicBezTo>
                  <a:lnTo>
                    <a:pt x="8423" y="33134"/>
                  </a:lnTo>
                  <a:cubicBezTo>
                    <a:pt x="8423" y="34319"/>
                    <a:pt x="7411" y="35059"/>
                    <a:pt x="8267" y="36629"/>
                  </a:cubicBezTo>
                  <a:cubicBezTo>
                    <a:pt x="8661" y="37094"/>
                    <a:pt x="9119" y="37271"/>
                    <a:pt x="9631" y="37271"/>
                  </a:cubicBezTo>
                  <a:cubicBezTo>
                    <a:pt x="10709" y="37271"/>
                    <a:pt x="12026" y="36489"/>
                    <a:pt x="13497" y="35966"/>
                  </a:cubicBezTo>
                  <a:cubicBezTo>
                    <a:pt x="16214" y="36603"/>
                    <a:pt x="18714" y="37721"/>
                    <a:pt x="21708" y="37721"/>
                  </a:cubicBezTo>
                  <a:cubicBezTo>
                    <a:pt x="22272" y="37721"/>
                    <a:pt x="22854" y="37682"/>
                    <a:pt x="23458" y="37592"/>
                  </a:cubicBezTo>
                  <a:cubicBezTo>
                    <a:pt x="24436" y="38745"/>
                    <a:pt x="25064" y="40692"/>
                    <a:pt x="26549" y="40692"/>
                  </a:cubicBezTo>
                  <a:cubicBezTo>
                    <a:pt x="26643" y="40692"/>
                    <a:pt x="26741" y="40684"/>
                    <a:pt x="26842" y="40668"/>
                  </a:cubicBezTo>
                  <a:cubicBezTo>
                    <a:pt x="27649" y="40039"/>
                    <a:pt x="28024" y="39212"/>
                    <a:pt x="27440" y="37966"/>
                  </a:cubicBezTo>
                  <a:cubicBezTo>
                    <a:pt x="27974" y="36983"/>
                    <a:pt x="27932" y="35747"/>
                    <a:pt x="29703" y="35306"/>
                  </a:cubicBezTo>
                  <a:cubicBezTo>
                    <a:pt x="30136" y="35641"/>
                    <a:pt x="30808" y="36018"/>
                    <a:pt x="31429" y="36018"/>
                  </a:cubicBezTo>
                  <a:cubicBezTo>
                    <a:pt x="31872" y="36018"/>
                    <a:pt x="32289" y="35826"/>
                    <a:pt x="32576" y="35291"/>
                  </a:cubicBezTo>
                  <a:cubicBezTo>
                    <a:pt x="32433" y="34239"/>
                    <a:pt x="31464" y="32824"/>
                    <a:pt x="32846" y="32442"/>
                  </a:cubicBezTo>
                  <a:cubicBezTo>
                    <a:pt x="34042" y="32539"/>
                    <a:pt x="34732" y="34312"/>
                    <a:pt x="35930" y="34312"/>
                  </a:cubicBezTo>
                  <a:cubicBezTo>
                    <a:pt x="36117" y="34312"/>
                    <a:pt x="36317" y="34269"/>
                    <a:pt x="36533" y="34169"/>
                  </a:cubicBezTo>
                  <a:cubicBezTo>
                    <a:pt x="36950" y="33973"/>
                    <a:pt x="37066" y="33591"/>
                    <a:pt x="37374" y="33157"/>
                  </a:cubicBezTo>
                  <a:cubicBezTo>
                    <a:pt x="36836" y="30736"/>
                    <a:pt x="34976" y="30293"/>
                    <a:pt x="34698" y="28022"/>
                  </a:cubicBezTo>
                  <a:cubicBezTo>
                    <a:pt x="36033" y="25020"/>
                    <a:pt x="36809" y="21769"/>
                    <a:pt x="35448" y="17579"/>
                  </a:cubicBezTo>
                  <a:cubicBezTo>
                    <a:pt x="36275" y="17124"/>
                    <a:pt x="36640" y="16455"/>
                    <a:pt x="37104" y="15842"/>
                  </a:cubicBezTo>
                  <a:cubicBezTo>
                    <a:pt x="36441" y="13907"/>
                    <a:pt x="34586" y="14675"/>
                    <a:pt x="33809" y="13005"/>
                  </a:cubicBezTo>
                  <a:cubicBezTo>
                    <a:pt x="34163" y="12006"/>
                    <a:pt x="35269" y="11339"/>
                    <a:pt x="35666" y="10362"/>
                  </a:cubicBezTo>
                  <a:cubicBezTo>
                    <a:pt x="35463" y="8150"/>
                    <a:pt x="33192" y="9045"/>
                    <a:pt x="31936" y="8517"/>
                  </a:cubicBezTo>
                  <a:cubicBezTo>
                    <a:pt x="30931" y="6530"/>
                    <a:pt x="29655" y="5166"/>
                    <a:pt x="28276" y="4040"/>
                  </a:cubicBezTo>
                  <a:cubicBezTo>
                    <a:pt x="29107" y="2789"/>
                    <a:pt x="30749" y="1902"/>
                    <a:pt x="30146" y="19"/>
                  </a:cubicBezTo>
                  <a:cubicBezTo>
                    <a:pt x="30046" y="6"/>
                    <a:pt x="29948" y="0"/>
                    <a:pt x="29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5453150" y="1255825"/>
              <a:ext cx="78525" cy="59650"/>
            </a:xfrm>
            <a:custGeom>
              <a:rect b="b" l="l" r="r" t="t"/>
              <a:pathLst>
                <a:path extrusionOk="0" h="2386" w="3141">
                  <a:moveTo>
                    <a:pt x="1344" y="1"/>
                  </a:moveTo>
                  <a:cubicBezTo>
                    <a:pt x="1198" y="1"/>
                    <a:pt x="1035" y="16"/>
                    <a:pt x="855" y="50"/>
                  </a:cubicBezTo>
                  <a:cubicBezTo>
                    <a:pt x="141" y="394"/>
                    <a:pt x="1" y="991"/>
                    <a:pt x="126" y="1707"/>
                  </a:cubicBezTo>
                  <a:cubicBezTo>
                    <a:pt x="480" y="2195"/>
                    <a:pt x="850" y="2386"/>
                    <a:pt x="1185" y="2386"/>
                  </a:cubicBezTo>
                  <a:cubicBezTo>
                    <a:pt x="2373" y="2386"/>
                    <a:pt x="3141" y="1"/>
                    <a:pt x="1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4768950" y="245925"/>
              <a:ext cx="84675" cy="103675"/>
            </a:xfrm>
            <a:custGeom>
              <a:rect b="b" l="l" r="r" t="t"/>
              <a:pathLst>
                <a:path extrusionOk="0" h="4147" w="3387">
                  <a:moveTo>
                    <a:pt x="418" y="0"/>
                  </a:moveTo>
                  <a:cubicBezTo>
                    <a:pt x="346" y="0"/>
                    <a:pt x="274" y="5"/>
                    <a:pt x="201" y="15"/>
                  </a:cubicBezTo>
                  <a:cubicBezTo>
                    <a:pt x="1" y="1498"/>
                    <a:pt x="1021" y="4147"/>
                    <a:pt x="2680" y="4147"/>
                  </a:cubicBezTo>
                  <a:cubicBezTo>
                    <a:pt x="2904" y="4147"/>
                    <a:pt x="3140" y="4098"/>
                    <a:pt x="3387" y="3992"/>
                  </a:cubicBezTo>
                  <a:cubicBezTo>
                    <a:pt x="3323" y="2207"/>
                    <a:pt x="1966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5213850" y="1486525"/>
              <a:ext cx="73325" cy="53900"/>
            </a:xfrm>
            <a:custGeom>
              <a:rect b="b" l="l" r="r" t="t"/>
              <a:pathLst>
                <a:path extrusionOk="0" h="2156" w="2933">
                  <a:moveTo>
                    <a:pt x="1442" y="0"/>
                  </a:moveTo>
                  <a:cubicBezTo>
                    <a:pt x="1267" y="0"/>
                    <a:pt x="1076" y="46"/>
                    <a:pt x="875" y="152"/>
                  </a:cubicBezTo>
                  <a:cubicBezTo>
                    <a:pt x="1" y="689"/>
                    <a:pt x="629" y="2156"/>
                    <a:pt x="1563" y="2156"/>
                  </a:cubicBezTo>
                  <a:cubicBezTo>
                    <a:pt x="1710" y="2156"/>
                    <a:pt x="1864" y="2120"/>
                    <a:pt x="2022" y="2038"/>
                  </a:cubicBezTo>
                  <a:cubicBezTo>
                    <a:pt x="2932" y="1492"/>
                    <a:pt x="2438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5197475" y="1420050"/>
              <a:ext cx="52425" cy="44975"/>
            </a:xfrm>
            <a:custGeom>
              <a:rect b="b" l="l" r="r" t="t"/>
              <a:pathLst>
                <a:path extrusionOk="0" h="1799" w="2097">
                  <a:moveTo>
                    <a:pt x="1150" y="1"/>
                  </a:moveTo>
                  <a:cubicBezTo>
                    <a:pt x="571" y="1"/>
                    <a:pt x="1" y="631"/>
                    <a:pt x="241" y="1251"/>
                  </a:cubicBezTo>
                  <a:cubicBezTo>
                    <a:pt x="379" y="1608"/>
                    <a:pt x="721" y="1798"/>
                    <a:pt x="1081" y="1798"/>
                  </a:cubicBezTo>
                  <a:cubicBezTo>
                    <a:pt x="1476" y="1798"/>
                    <a:pt x="1894" y="1570"/>
                    <a:pt x="2096" y="1080"/>
                  </a:cubicBezTo>
                  <a:cubicBezTo>
                    <a:pt x="1944" y="293"/>
                    <a:pt x="1545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4603575" y="319400"/>
              <a:ext cx="107350" cy="113575"/>
            </a:xfrm>
            <a:custGeom>
              <a:rect b="b" l="l" r="r" t="t"/>
              <a:pathLst>
                <a:path extrusionOk="0" h="4543" w="4294">
                  <a:moveTo>
                    <a:pt x="680" y="1"/>
                  </a:moveTo>
                  <a:cubicBezTo>
                    <a:pt x="483" y="80"/>
                    <a:pt x="282" y="157"/>
                    <a:pt x="83" y="236"/>
                  </a:cubicBezTo>
                  <a:cubicBezTo>
                    <a:pt x="1" y="2080"/>
                    <a:pt x="1808" y="4543"/>
                    <a:pt x="3526" y="4543"/>
                  </a:cubicBezTo>
                  <a:cubicBezTo>
                    <a:pt x="3786" y="4543"/>
                    <a:pt x="4044" y="4487"/>
                    <a:pt x="4293" y="4363"/>
                  </a:cubicBezTo>
                  <a:cubicBezTo>
                    <a:pt x="3552" y="2725"/>
                    <a:pt x="2173" y="674"/>
                    <a:pt x="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4687825" y="1315775"/>
              <a:ext cx="106850" cy="65300"/>
            </a:xfrm>
            <a:custGeom>
              <a:rect b="b" l="l" r="r" t="t"/>
              <a:pathLst>
                <a:path extrusionOk="0" h="2612" w="4274">
                  <a:moveTo>
                    <a:pt x="1366" y="1"/>
                  </a:moveTo>
                  <a:cubicBezTo>
                    <a:pt x="614" y="1"/>
                    <a:pt x="1" y="530"/>
                    <a:pt x="501" y="1980"/>
                  </a:cubicBezTo>
                  <a:cubicBezTo>
                    <a:pt x="824" y="2370"/>
                    <a:pt x="1283" y="2456"/>
                    <a:pt x="1708" y="2612"/>
                  </a:cubicBezTo>
                  <a:cubicBezTo>
                    <a:pt x="4273" y="1487"/>
                    <a:pt x="2626" y="1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4416175" y="687525"/>
              <a:ext cx="84450" cy="66375"/>
            </a:xfrm>
            <a:custGeom>
              <a:rect b="b" l="l" r="r" t="t"/>
              <a:pathLst>
                <a:path extrusionOk="0" h="2655" w="3378">
                  <a:moveTo>
                    <a:pt x="1862" y="0"/>
                  </a:moveTo>
                  <a:cubicBezTo>
                    <a:pt x="938" y="0"/>
                    <a:pt x="1" y="756"/>
                    <a:pt x="520" y="1965"/>
                  </a:cubicBezTo>
                  <a:cubicBezTo>
                    <a:pt x="792" y="2422"/>
                    <a:pt x="1317" y="2654"/>
                    <a:pt x="1846" y="2654"/>
                  </a:cubicBezTo>
                  <a:cubicBezTo>
                    <a:pt x="2457" y="2654"/>
                    <a:pt x="3071" y="2343"/>
                    <a:pt x="3298" y="1710"/>
                  </a:cubicBezTo>
                  <a:cubicBezTo>
                    <a:pt x="3378" y="514"/>
                    <a:pt x="2624" y="0"/>
                    <a:pt x="1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4511100" y="1196550"/>
              <a:ext cx="92150" cy="74175"/>
            </a:xfrm>
            <a:custGeom>
              <a:rect b="b" l="l" r="r" t="t"/>
              <a:pathLst>
                <a:path extrusionOk="0" h="2967" w="3686">
                  <a:moveTo>
                    <a:pt x="1715" y="0"/>
                  </a:moveTo>
                  <a:cubicBezTo>
                    <a:pt x="1511" y="0"/>
                    <a:pt x="1279" y="32"/>
                    <a:pt x="1017" y="103"/>
                  </a:cubicBezTo>
                  <a:cubicBezTo>
                    <a:pt x="332" y="592"/>
                    <a:pt x="0" y="1236"/>
                    <a:pt x="306" y="2159"/>
                  </a:cubicBezTo>
                  <a:cubicBezTo>
                    <a:pt x="791" y="2739"/>
                    <a:pt x="1251" y="2966"/>
                    <a:pt x="1647" y="2966"/>
                  </a:cubicBezTo>
                  <a:cubicBezTo>
                    <a:pt x="3078" y="2966"/>
                    <a:pt x="3685" y="0"/>
                    <a:pt x="1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33" name="Google Shape;33;p3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3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Google Shape;39;p3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" name="Google Shape;40;p3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Google Shape;41;p3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" name="Google Shape;42;p3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" name="Google Shape;43;p3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" name="Google Shape;44;p3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" name="Google Shape;45;p3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" name="Google Shape;46;p3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3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8" name="Google Shape;48;p3"/>
          <p:cNvSpPr txBox="1"/>
          <p:nvPr>
            <p:ph type="title"/>
          </p:nvPr>
        </p:nvSpPr>
        <p:spPr>
          <a:xfrm>
            <a:off x="2069375" y="2508475"/>
            <a:ext cx="5001600" cy="12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" name="Google Shape;49;p3"/>
          <p:cNvSpPr txBox="1"/>
          <p:nvPr>
            <p:ph hasCustomPrompt="1" idx="2" type="title"/>
          </p:nvPr>
        </p:nvSpPr>
        <p:spPr>
          <a:xfrm>
            <a:off x="2069375" y="937450"/>
            <a:ext cx="1547400" cy="123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" name="Google Shape;50;p3"/>
          <p:cNvSpPr txBox="1"/>
          <p:nvPr>
            <p:ph idx="1" type="subTitle"/>
          </p:nvPr>
        </p:nvSpPr>
        <p:spPr>
          <a:xfrm>
            <a:off x="2069375" y="3867358"/>
            <a:ext cx="5001600" cy="3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"/>
          <p:cNvSpPr/>
          <p:nvPr/>
        </p:nvSpPr>
        <p:spPr>
          <a:xfrm>
            <a:off x="202550" y="-131325"/>
            <a:ext cx="788201" cy="1341647"/>
          </a:xfrm>
          <a:custGeom>
            <a:rect b="b" l="l" r="r" t="t"/>
            <a:pathLst>
              <a:path extrusionOk="0" h="65089" w="38239">
                <a:moveTo>
                  <a:pt x="35411" y="14815"/>
                </a:moveTo>
                <a:cubicBezTo>
                  <a:pt x="35911" y="14815"/>
                  <a:pt x="36389" y="14853"/>
                  <a:pt x="36823" y="14886"/>
                </a:cubicBezTo>
                <a:cubicBezTo>
                  <a:pt x="36802" y="15154"/>
                  <a:pt x="36732" y="15398"/>
                  <a:pt x="36842" y="15730"/>
                </a:cubicBezTo>
                <a:cubicBezTo>
                  <a:pt x="35989" y="15477"/>
                  <a:pt x="35119" y="15262"/>
                  <a:pt x="34147" y="15262"/>
                </a:cubicBezTo>
                <a:cubicBezTo>
                  <a:pt x="33677" y="15262"/>
                  <a:pt x="33183" y="15312"/>
                  <a:pt x="32655" y="15433"/>
                </a:cubicBezTo>
                <a:cubicBezTo>
                  <a:pt x="33547" y="14938"/>
                  <a:pt x="34513" y="14815"/>
                  <a:pt x="35411" y="14815"/>
                </a:cubicBezTo>
                <a:close/>
                <a:moveTo>
                  <a:pt x="33780" y="16002"/>
                </a:moveTo>
                <a:cubicBezTo>
                  <a:pt x="34749" y="16002"/>
                  <a:pt x="35743" y="16325"/>
                  <a:pt x="36709" y="16325"/>
                </a:cubicBezTo>
                <a:cubicBezTo>
                  <a:pt x="36730" y="16325"/>
                  <a:pt x="36751" y="16325"/>
                  <a:pt x="36772" y="16324"/>
                </a:cubicBezTo>
                <a:lnTo>
                  <a:pt x="36772" y="16324"/>
                </a:lnTo>
                <a:cubicBezTo>
                  <a:pt x="36944" y="16616"/>
                  <a:pt x="36758" y="16737"/>
                  <a:pt x="36928" y="17029"/>
                </a:cubicBezTo>
                <a:cubicBezTo>
                  <a:pt x="35485" y="16981"/>
                  <a:pt x="34256" y="16479"/>
                  <a:pt x="32820" y="16416"/>
                </a:cubicBezTo>
                <a:lnTo>
                  <a:pt x="32820" y="16417"/>
                </a:lnTo>
                <a:cubicBezTo>
                  <a:pt x="32789" y="16334"/>
                  <a:pt x="32760" y="16247"/>
                  <a:pt x="32729" y="16163"/>
                </a:cubicBezTo>
                <a:cubicBezTo>
                  <a:pt x="33074" y="16045"/>
                  <a:pt x="33425" y="16002"/>
                  <a:pt x="33780" y="16002"/>
                </a:cubicBezTo>
                <a:close/>
                <a:moveTo>
                  <a:pt x="30653" y="15331"/>
                </a:moveTo>
                <a:cubicBezTo>
                  <a:pt x="30988" y="15331"/>
                  <a:pt x="31265" y="15451"/>
                  <a:pt x="31448" y="15770"/>
                </a:cubicBezTo>
                <a:cubicBezTo>
                  <a:pt x="31624" y="16542"/>
                  <a:pt x="30890" y="17348"/>
                  <a:pt x="30123" y="17348"/>
                </a:cubicBezTo>
                <a:cubicBezTo>
                  <a:pt x="30021" y="17348"/>
                  <a:pt x="29919" y="17334"/>
                  <a:pt x="29818" y="17303"/>
                </a:cubicBezTo>
                <a:cubicBezTo>
                  <a:pt x="29322" y="16732"/>
                  <a:pt x="29476" y="16085"/>
                  <a:pt x="29581" y="15587"/>
                </a:cubicBezTo>
                <a:cubicBezTo>
                  <a:pt x="29968" y="15439"/>
                  <a:pt x="30336" y="15331"/>
                  <a:pt x="30653" y="15331"/>
                </a:cubicBezTo>
                <a:close/>
                <a:moveTo>
                  <a:pt x="27318" y="16685"/>
                </a:moveTo>
                <a:cubicBezTo>
                  <a:pt x="28241" y="16833"/>
                  <a:pt x="28258" y="18305"/>
                  <a:pt x="27447" y="18631"/>
                </a:cubicBezTo>
                <a:cubicBezTo>
                  <a:pt x="27384" y="18644"/>
                  <a:pt x="27324" y="18650"/>
                  <a:pt x="27268" y="18650"/>
                </a:cubicBezTo>
                <a:cubicBezTo>
                  <a:pt x="26929" y="18650"/>
                  <a:pt x="26693" y="18433"/>
                  <a:pt x="26450" y="18229"/>
                </a:cubicBezTo>
                <a:cubicBezTo>
                  <a:pt x="26620" y="17659"/>
                  <a:pt x="26843" y="17114"/>
                  <a:pt x="27318" y="16685"/>
                </a:cubicBezTo>
                <a:close/>
                <a:moveTo>
                  <a:pt x="33907" y="20768"/>
                </a:moveTo>
                <a:cubicBezTo>
                  <a:pt x="34822" y="21049"/>
                  <a:pt x="36289" y="21406"/>
                  <a:pt x="36402" y="22434"/>
                </a:cubicBezTo>
                <a:cubicBezTo>
                  <a:pt x="35414" y="22361"/>
                  <a:pt x="34615" y="21884"/>
                  <a:pt x="33837" y="21364"/>
                </a:cubicBezTo>
                <a:cubicBezTo>
                  <a:pt x="33929" y="21199"/>
                  <a:pt x="33948" y="20996"/>
                  <a:pt x="33907" y="20768"/>
                </a:cubicBezTo>
                <a:close/>
                <a:moveTo>
                  <a:pt x="31987" y="20587"/>
                </a:moveTo>
                <a:cubicBezTo>
                  <a:pt x="32284" y="20587"/>
                  <a:pt x="32553" y="20648"/>
                  <a:pt x="32779" y="20796"/>
                </a:cubicBezTo>
                <a:cubicBezTo>
                  <a:pt x="32922" y="21560"/>
                  <a:pt x="32459" y="22041"/>
                  <a:pt x="32084" y="22563"/>
                </a:cubicBezTo>
                <a:cubicBezTo>
                  <a:pt x="32061" y="22564"/>
                  <a:pt x="32038" y="22564"/>
                  <a:pt x="32015" y="22564"/>
                </a:cubicBezTo>
                <a:cubicBezTo>
                  <a:pt x="31737" y="22564"/>
                  <a:pt x="31479" y="22519"/>
                  <a:pt x="31262" y="22383"/>
                </a:cubicBezTo>
                <a:cubicBezTo>
                  <a:pt x="30955" y="21681"/>
                  <a:pt x="31207" y="21240"/>
                  <a:pt x="31223" y="20690"/>
                </a:cubicBezTo>
                <a:cubicBezTo>
                  <a:pt x="31492" y="20626"/>
                  <a:pt x="31748" y="20587"/>
                  <a:pt x="31987" y="20587"/>
                </a:cubicBezTo>
                <a:close/>
                <a:moveTo>
                  <a:pt x="33743" y="22158"/>
                </a:moveTo>
                <a:cubicBezTo>
                  <a:pt x="34179" y="22514"/>
                  <a:pt x="34646" y="22810"/>
                  <a:pt x="35174" y="22971"/>
                </a:cubicBezTo>
                <a:cubicBezTo>
                  <a:pt x="35095" y="22983"/>
                  <a:pt x="34999" y="22990"/>
                  <a:pt x="34891" y="22990"/>
                </a:cubicBezTo>
                <a:cubicBezTo>
                  <a:pt x="34414" y="22990"/>
                  <a:pt x="33718" y="22855"/>
                  <a:pt x="33381" y="22476"/>
                </a:cubicBezTo>
                <a:cubicBezTo>
                  <a:pt x="33662" y="22445"/>
                  <a:pt x="33461" y="22188"/>
                  <a:pt x="33743" y="22158"/>
                </a:cubicBezTo>
                <a:close/>
                <a:moveTo>
                  <a:pt x="15441" y="1310"/>
                </a:moveTo>
                <a:lnTo>
                  <a:pt x="15441" y="1310"/>
                </a:lnTo>
                <a:cubicBezTo>
                  <a:pt x="14623" y="6834"/>
                  <a:pt x="13825" y="12371"/>
                  <a:pt x="13054" y="17917"/>
                </a:cubicBezTo>
                <a:cubicBezTo>
                  <a:pt x="12432" y="18577"/>
                  <a:pt x="12279" y="19459"/>
                  <a:pt x="12235" y="20392"/>
                </a:cubicBezTo>
                <a:cubicBezTo>
                  <a:pt x="12448" y="20784"/>
                  <a:pt x="12794" y="20886"/>
                  <a:pt x="12966" y="21364"/>
                </a:cubicBezTo>
                <a:cubicBezTo>
                  <a:pt x="12844" y="22194"/>
                  <a:pt x="12359" y="22849"/>
                  <a:pt x="12169" y="23642"/>
                </a:cubicBezTo>
                <a:cubicBezTo>
                  <a:pt x="10805" y="23926"/>
                  <a:pt x="8926" y="24190"/>
                  <a:pt x="7342" y="24995"/>
                </a:cubicBezTo>
                <a:cubicBezTo>
                  <a:pt x="7840" y="19227"/>
                  <a:pt x="9504" y="14009"/>
                  <a:pt x="9835" y="8162"/>
                </a:cubicBezTo>
                <a:lnTo>
                  <a:pt x="9835" y="8162"/>
                </a:lnTo>
                <a:cubicBezTo>
                  <a:pt x="8577" y="13408"/>
                  <a:pt x="7850" y="19511"/>
                  <a:pt x="6922" y="25147"/>
                </a:cubicBezTo>
                <a:cubicBezTo>
                  <a:pt x="6614" y="25350"/>
                  <a:pt x="6223" y="25515"/>
                  <a:pt x="5776" y="25654"/>
                </a:cubicBezTo>
                <a:cubicBezTo>
                  <a:pt x="6365" y="22022"/>
                  <a:pt x="7253" y="18531"/>
                  <a:pt x="7787" y="14874"/>
                </a:cubicBezTo>
                <a:cubicBezTo>
                  <a:pt x="8535" y="11317"/>
                  <a:pt x="8391" y="7340"/>
                  <a:pt x="9570" y="3987"/>
                </a:cubicBezTo>
                <a:cubicBezTo>
                  <a:pt x="10753" y="2762"/>
                  <a:pt x="13343" y="1663"/>
                  <a:pt x="15441" y="1310"/>
                </a:cubicBezTo>
                <a:close/>
                <a:moveTo>
                  <a:pt x="16787" y="2155"/>
                </a:moveTo>
                <a:lnTo>
                  <a:pt x="16787" y="2155"/>
                </a:lnTo>
                <a:cubicBezTo>
                  <a:pt x="18292" y="2468"/>
                  <a:pt x="19257" y="3924"/>
                  <a:pt x="20440" y="4924"/>
                </a:cubicBezTo>
                <a:cubicBezTo>
                  <a:pt x="20293" y="5764"/>
                  <a:pt x="21055" y="6600"/>
                  <a:pt x="21266" y="7758"/>
                </a:cubicBezTo>
                <a:cubicBezTo>
                  <a:pt x="20565" y="14452"/>
                  <a:pt x="19112" y="20796"/>
                  <a:pt x="18501" y="27536"/>
                </a:cubicBezTo>
                <a:cubicBezTo>
                  <a:pt x="17131" y="25557"/>
                  <a:pt x="15085" y="25009"/>
                  <a:pt x="13359" y="23784"/>
                </a:cubicBezTo>
                <a:cubicBezTo>
                  <a:pt x="13755" y="22506"/>
                  <a:pt x="14235" y="21263"/>
                  <a:pt x="13514" y="19460"/>
                </a:cubicBezTo>
                <a:cubicBezTo>
                  <a:pt x="13608" y="19226"/>
                  <a:pt x="13844" y="19057"/>
                  <a:pt x="13951" y="18828"/>
                </a:cubicBezTo>
                <a:cubicBezTo>
                  <a:pt x="14898" y="13365"/>
                  <a:pt x="15813" y="7884"/>
                  <a:pt x="16794" y="2437"/>
                </a:cubicBezTo>
                <a:cubicBezTo>
                  <a:pt x="16813" y="2351"/>
                  <a:pt x="16832" y="2270"/>
                  <a:pt x="16787" y="2155"/>
                </a:cubicBezTo>
                <a:close/>
                <a:moveTo>
                  <a:pt x="11582" y="25107"/>
                </a:moveTo>
                <a:cubicBezTo>
                  <a:pt x="13889" y="25107"/>
                  <a:pt x="15954" y="26008"/>
                  <a:pt x="17240" y="27989"/>
                </a:cubicBezTo>
                <a:cubicBezTo>
                  <a:pt x="15727" y="26461"/>
                  <a:pt x="13898" y="25607"/>
                  <a:pt x="11666" y="25607"/>
                </a:cubicBezTo>
                <a:cubicBezTo>
                  <a:pt x="11269" y="25607"/>
                  <a:pt x="10860" y="25634"/>
                  <a:pt x="10438" y="25689"/>
                </a:cubicBezTo>
                <a:cubicBezTo>
                  <a:pt x="8919" y="26519"/>
                  <a:pt x="5697" y="26744"/>
                  <a:pt x="4622" y="28250"/>
                </a:cubicBezTo>
                <a:cubicBezTo>
                  <a:pt x="4622" y="27855"/>
                  <a:pt x="4852" y="27568"/>
                  <a:pt x="5023" y="27254"/>
                </a:cubicBezTo>
                <a:cubicBezTo>
                  <a:pt x="7135" y="25869"/>
                  <a:pt x="9461" y="25107"/>
                  <a:pt x="11582" y="25107"/>
                </a:cubicBezTo>
                <a:close/>
                <a:moveTo>
                  <a:pt x="24338" y="23448"/>
                </a:moveTo>
                <a:lnTo>
                  <a:pt x="24338" y="23448"/>
                </a:lnTo>
                <a:cubicBezTo>
                  <a:pt x="24435" y="25588"/>
                  <a:pt x="24215" y="28182"/>
                  <a:pt x="21592" y="29272"/>
                </a:cubicBezTo>
                <a:cubicBezTo>
                  <a:pt x="23515" y="27805"/>
                  <a:pt x="24045" y="25682"/>
                  <a:pt x="24338" y="23448"/>
                </a:cubicBezTo>
                <a:close/>
                <a:moveTo>
                  <a:pt x="21384" y="29381"/>
                </a:moveTo>
                <a:cubicBezTo>
                  <a:pt x="21434" y="29381"/>
                  <a:pt x="21399" y="29415"/>
                  <a:pt x="21202" y="29507"/>
                </a:cubicBezTo>
                <a:cubicBezTo>
                  <a:pt x="20825" y="29714"/>
                  <a:pt x="20590" y="29619"/>
                  <a:pt x="20247" y="29754"/>
                </a:cubicBezTo>
                <a:cubicBezTo>
                  <a:pt x="19996" y="29735"/>
                  <a:pt x="20390" y="29573"/>
                  <a:pt x="20579" y="29573"/>
                </a:cubicBezTo>
                <a:cubicBezTo>
                  <a:pt x="20624" y="29573"/>
                  <a:pt x="20658" y="29583"/>
                  <a:pt x="20668" y="29605"/>
                </a:cubicBezTo>
                <a:cubicBezTo>
                  <a:pt x="20815" y="29526"/>
                  <a:pt x="21281" y="29381"/>
                  <a:pt x="21384" y="29381"/>
                </a:cubicBezTo>
                <a:close/>
                <a:moveTo>
                  <a:pt x="10739" y="26959"/>
                </a:moveTo>
                <a:cubicBezTo>
                  <a:pt x="12021" y="26959"/>
                  <a:pt x="13196" y="27186"/>
                  <a:pt x="14322" y="27518"/>
                </a:cubicBezTo>
                <a:cubicBezTo>
                  <a:pt x="14684" y="28178"/>
                  <a:pt x="15239" y="28434"/>
                  <a:pt x="15520" y="29271"/>
                </a:cubicBezTo>
                <a:cubicBezTo>
                  <a:pt x="13853" y="28016"/>
                  <a:pt x="11953" y="27257"/>
                  <a:pt x="9696" y="27257"/>
                </a:cubicBezTo>
                <a:cubicBezTo>
                  <a:pt x="9533" y="27257"/>
                  <a:pt x="9369" y="27261"/>
                  <a:pt x="9202" y="27269"/>
                </a:cubicBezTo>
                <a:cubicBezTo>
                  <a:pt x="6444" y="28014"/>
                  <a:pt x="5244" y="29871"/>
                  <a:pt x="4038" y="31116"/>
                </a:cubicBezTo>
                <a:cubicBezTo>
                  <a:pt x="4028" y="30133"/>
                  <a:pt x="4927" y="29580"/>
                  <a:pt x="5626" y="28934"/>
                </a:cubicBezTo>
                <a:lnTo>
                  <a:pt x="5626" y="28933"/>
                </a:lnTo>
                <a:cubicBezTo>
                  <a:pt x="6167" y="28235"/>
                  <a:pt x="7298" y="27812"/>
                  <a:pt x="8157" y="27265"/>
                </a:cubicBezTo>
                <a:cubicBezTo>
                  <a:pt x="9071" y="27050"/>
                  <a:pt x="9927" y="26959"/>
                  <a:pt x="10739" y="26959"/>
                </a:cubicBezTo>
                <a:close/>
                <a:moveTo>
                  <a:pt x="30152" y="22122"/>
                </a:moveTo>
                <a:cubicBezTo>
                  <a:pt x="30214" y="22122"/>
                  <a:pt x="30233" y="22213"/>
                  <a:pt x="30270" y="22266"/>
                </a:cubicBezTo>
                <a:cubicBezTo>
                  <a:pt x="29348" y="23483"/>
                  <a:pt x="28589" y="24775"/>
                  <a:pt x="28074" y="26185"/>
                </a:cubicBezTo>
                <a:cubicBezTo>
                  <a:pt x="27586" y="27585"/>
                  <a:pt x="26993" y="28934"/>
                  <a:pt x="26416" y="30291"/>
                </a:cubicBezTo>
                <a:cubicBezTo>
                  <a:pt x="25927" y="30967"/>
                  <a:pt x="25311" y="31585"/>
                  <a:pt x="24510" y="32115"/>
                </a:cubicBezTo>
                <a:cubicBezTo>
                  <a:pt x="24174" y="32235"/>
                  <a:pt x="23837" y="32356"/>
                  <a:pt x="23502" y="32477"/>
                </a:cubicBezTo>
                <a:cubicBezTo>
                  <a:pt x="23345" y="32482"/>
                  <a:pt x="23189" y="32485"/>
                  <a:pt x="23035" y="32485"/>
                </a:cubicBezTo>
                <a:cubicBezTo>
                  <a:pt x="22025" y="32485"/>
                  <a:pt x="21075" y="32360"/>
                  <a:pt x="20215" y="32043"/>
                </a:cubicBezTo>
                <a:cubicBezTo>
                  <a:pt x="21467" y="31569"/>
                  <a:pt x="23248" y="31843"/>
                  <a:pt x="24735" y="30894"/>
                </a:cubicBezTo>
                <a:cubicBezTo>
                  <a:pt x="27475" y="28509"/>
                  <a:pt x="27663" y="24921"/>
                  <a:pt x="30019" y="22358"/>
                </a:cubicBezTo>
                <a:cubicBezTo>
                  <a:pt x="30007" y="22256"/>
                  <a:pt x="30166" y="22240"/>
                  <a:pt x="30127" y="22127"/>
                </a:cubicBezTo>
                <a:cubicBezTo>
                  <a:pt x="30136" y="22124"/>
                  <a:pt x="30145" y="22122"/>
                  <a:pt x="30152" y="22122"/>
                </a:cubicBezTo>
                <a:close/>
                <a:moveTo>
                  <a:pt x="15637" y="28279"/>
                </a:moveTo>
                <a:cubicBezTo>
                  <a:pt x="16211" y="28493"/>
                  <a:pt x="16948" y="29640"/>
                  <a:pt x="17575" y="30240"/>
                </a:cubicBezTo>
                <a:cubicBezTo>
                  <a:pt x="18010" y="31077"/>
                  <a:pt x="18316" y="32146"/>
                  <a:pt x="18510" y="32846"/>
                </a:cubicBezTo>
                <a:cubicBezTo>
                  <a:pt x="18493" y="32847"/>
                  <a:pt x="18475" y="32847"/>
                  <a:pt x="18458" y="32847"/>
                </a:cubicBezTo>
                <a:cubicBezTo>
                  <a:pt x="17048" y="32847"/>
                  <a:pt x="16720" y="29427"/>
                  <a:pt x="15637" y="28279"/>
                </a:cubicBezTo>
                <a:close/>
                <a:moveTo>
                  <a:pt x="10383" y="28259"/>
                </a:moveTo>
                <a:cubicBezTo>
                  <a:pt x="10791" y="28259"/>
                  <a:pt x="11178" y="28315"/>
                  <a:pt x="11516" y="28430"/>
                </a:cubicBezTo>
                <a:cubicBezTo>
                  <a:pt x="10719" y="31614"/>
                  <a:pt x="10209" y="34932"/>
                  <a:pt x="9281" y="38058"/>
                </a:cubicBezTo>
                <a:cubicBezTo>
                  <a:pt x="8592" y="38500"/>
                  <a:pt x="8304" y="39133"/>
                  <a:pt x="7878" y="39698"/>
                </a:cubicBezTo>
                <a:cubicBezTo>
                  <a:pt x="8466" y="43605"/>
                  <a:pt x="7563" y="46810"/>
                  <a:pt x="7331" y="50331"/>
                </a:cubicBezTo>
                <a:cubicBezTo>
                  <a:pt x="4402" y="51509"/>
                  <a:pt x="3304" y="53550"/>
                  <a:pt x="2200" y="55589"/>
                </a:cubicBezTo>
                <a:cubicBezTo>
                  <a:pt x="2201" y="55641"/>
                  <a:pt x="2190" y="55660"/>
                  <a:pt x="2175" y="55660"/>
                </a:cubicBezTo>
                <a:cubicBezTo>
                  <a:pt x="2147" y="55660"/>
                  <a:pt x="2103" y="55594"/>
                  <a:pt x="2086" y="55535"/>
                </a:cubicBezTo>
                <a:cubicBezTo>
                  <a:pt x="2318" y="47247"/>
                  <a:pt x="4248" y="39754"/>
                  <a:pt x="4899" y="31661"/>
                </a:cubicBezTo>
                <a:cubicBezTo>
                  <a:pt x="5354" y="31270"/>
                  <a:pt x="5823" y="30888"/>
                  <a:pt x="6169" y="30445"/>
                </a:cubicBezTo>
                <a:lnTo>
                  <a:pt x="6169" y="30445"/>
                </a:lnTo>
                <a:cubicBezTo>
                  <a:pt x="5872" y="34820"/>
                  <a:pt x="4614" y="39347"/>
                  <a:pt x="4391" y="43987"/>
                </a:cubicBezTo>
                <a:cubicBezTo>
                  <a:pt x="5242" y="41806"/>
                  <a:pt x="5403" y="39299"/>
                  <a:pt x="5837" y="36921"/>
                </a:cubicBezTo>
                <a:cubicBezTo>
                  <a:pt x="6250" y="34556"/>
                  <a:pt x="6493" y="32112"/>
                  <a:pt x="6858" y="29725"/>
                </a:cubicBezTo>
                <a:cubicBezTo>
                  <a:pt x="7693" y="28782"/>
                  <a:pt x="9134" y="28259"/>
                  <a:pt x="10383" y="28259"/>
                </a:cubicBezTo>
                <a:close/>
                <a:moveTo>
                  <a:pt x="9533" y="53840"/>
                </a:moveTo>
                <a:cubicBezTo>
                  <a:pt x="10388" y="53840"/>
                  <a:pt x="11046" y="54261"/>
                  <a:pt x="11670" y="54750"/>
                </a:cubicBezTo>
                <a:cubicBezTo>
                  <a:pt x="11631" y="55384"/>
                  <a:pt x="11315" y="55885"/>
                  <a:pt x="11259" y="56514"/>
                </a:cubicBezTo>
                <a:cubicBezTo>
                  <a:pt x="10657" y="56158"/>
                  <a:pt x="9986" y="55951"/>
                  <a:pt x="9240" y="55909"/>
                </a:cubicBezTo>
                <a:cubicBezTo>
                  <a:pt x="9241" y="55187"/>
                  <a:pt x="9549" y="54611"/>
                  <a:pt x="9447" y="53842"/>
                </a:cubicBezTo>
                <a:cubicBezTo>
                  <a:pt x="9476" y="53841"/>
                  <a:pt x="9505" y="53840"/>
                  <a:pt x="9533" y="53840"/>
                </a:cubicBezTo>
                <a:close/>
                <a:moveTo>
                  <a:pt x="12530" y="28732"/>
                </a:moveTo>
                <a:cubicBezTo>
                  <a:pt x="12564" y="28732"/>
                  <a:pt x="12582" y="28765"/>
                  <a:pt x="12600" y="28800"/>
                </a:cubicBezTo>
                <a:cubicBezTo>
                  <a:pt x="13642" y="29157"/>
                  <a:pt x="14560" y="29770"/>
                  <a:pt x="15460" y="30430"/>
                </a:cubicBezTo>
                <a:cubicBezTo>
                  <a:pt x="16331" y="31395"/>
                  <a:pt x="16826" y="33158"/>
                  <a:pt x="17826" y="33848"/>
                </a:cubicBezTo>
                <a:cubicBezTo>
                  <a:pt x="16434" y="41641"/>
                  <a:pt x="14731" y="49282"/>
                  <a:pt x="13933" y="57352"/>
                </a:cubicBezTo>
                <a:cubicBezTo>
                  <a:pt x="13379" y="53394"/>
                  <a:pt x="10332" y="51803"/>
                  <a:pt x="7254" y="51803"/>
                </a:cubicBezTo>
                <a:cubicBezTo>
                  <a:pt x="7235" y="51803"/>
                  <a:pt x="7216" y="51803"/>
                  <a:pt x="7197" y="51803"/>
                </a:cubicBezTo>
                <a:cubicBezTo>
                  <a:pt x="7617" y="51455"/>
                  <a:pt x="7946" y="51326"/>
                  <a:pt x="8390" y="50900"/>
                </a:cubicBezTo>
                <a:cubicBezTo>
                  <a:pt x="8564" y="49463"/>
                  <a:pt x="8928" y="48058"/>
                  <a:pt x="9109" y="46563"/>
                </a:cubicBezTo>
                <a:cubicBezTo>
                  <a:pt x="9335" y="44705"/>
                  <a:pt x="9688" y="42984"/>
                  <a:pt x="9088" y="40687"/>
                </a:cubicBezTo>
                <a:cubicBezTo>
                  <a:pt x="9272" y="40147"/>
                  <a:pt x="9746" y="39741"/>
                  <a:pt x="10099" y="39281"/>
                </a:cubicBezTo>
                <a:cubicBezTo>
                  <a:pt x="11290" y="36047"/>
                  <a:pt x="11694" y="32445"/>
                  <a:pt x="12492" y="29030"/>
                </a:cubicBezTo>
                <a:cubicBezTo>
                  <a:pt x="12418" y="28900"/>
                  <a:pt x="12519" y="28857"/>
                  <a:pt x="12486" y="28747"/>
                </a:cubicBezTo>
                <a:cubicBezTo>
                  <a:pt x="12503" y="28736"/>
                  <a:pt x="12518" y="28732"/>
                  <a:pt x="12530" y="28732"/>
                </a:cubicBezTo>
                <a:close/>
                <a:moveTo>
                  <a:pt x="7699" y="53385"/>
                </a:moveTo>
                <a:cubicBezTo>
                  <a:pt x="7979" y="53385"/>
                  <a:pt x="8194" y="53525"/>
                  <a:pt x="8473" y="53525"/>
                </a:cubicBezTo>
                <a:cubicBezTo>
                  <a:pt x="8475" y="53525"/>
                  <a:pt x="8476" y="53525"/>
                  <a:pt x="8478" y="53525"/>
                </a:cubicBezTo>
                <a:lnTo>
                  <a:pt x="8478" y="53525"/>
                </a:lnTo>
                <a:cubicBezTo>
                  <a:pt x="8194" y="54614"/>
                  <a:pt x="7575" y="55871"/>
                  <a:pt x="8052" y="57091"/>
                </a:cubicBezTo>
                <a:cubicBezTo>
                  <a:pt x="8308" y="57200"/>
                  <a:pt x="8607" y="57216"/>
                  <a:pt x="8913" y="57216"/>
                </a:cubicBezTo>
                <a:cubicBezTo>
                  <a:pt x="9041" y="57216"/>
                  <a:pt x="9170" y="57213"/>
                  <a:pt x="9298" y="57213"/>
                </a:cubicBezTo>
                <a:cubicBezTo>
                  <a:pt x="9888" y="57213"/>
                  <a:pt x="10450" y="57272"/>
                  <a:pt x="10728" y="57937"/>
                </a:cubicBezTo>
                <a:cubicBezTo>
                  <a:pt x="10567" y="59582"/>
                  <a:pt x="9639" y="60866"/>
                  <a:pt x="7477" y="61571"/>
                </a:cubicBezTo>
                <a:cubicBezTo>
                  <a:pt x="6049" y="61294"/>
                  <a:pt x="5083" y="60035"/>
                  <a:pt x="4378" y="58223"/>
                </a:cubicBezTo>
                <a:cubicBezTo>
                  <a:pt x="4529" y="56222"/>
                  <a:pt x="5325" y="54528"/>
                  <a:pt x="7403" y="53438"/>
                </a:cubicBezTo>
                <a:cubicBezTo>
                  <a:pt x="7512" y="53399"/>
                  <a:pt x="7609" y="53385"/>
                  <a:pt x="7699" y="53385"/>
                </a:cubicBezTo>
                <a:close/>
                <a:moveTo>
                  <a:pt x="6130" y="53325"/>
                </a:moveTo>
                <a:cubicBezTo>
                  <a:pt x="5768" y="53851"/>
                  <a:pt x="4989" y="54183"/>
                  <a:pt x="4637" y="54714"/>
                </a:cubicBezTo>
                <a:cubicBezTo>
                  <a:pt x="3903" y="55718"/>
                  <a:pt x="3562" y="56905"/>
                  <a:pt x="3303" y="58135"/>
                </a:cubicBezTo>
                <a:cubicBezTo>
                  <a:pt x="3981" y="60671"/>
                  <a:pt x="5327" y="62874"/>
                  <a:pt x="7356" y="62874"/>
                </a:cubicBezTo>
                <a:cubicBezTo>
                  <a:pt x="7568" y="62874"/>
                  <a:pt x="7788" y="62850"/>
                  <a:pt x="8015" y="62800"/>
                </a:cubicBezTo>
                <a:cubicBezTo>
                  <a:pt x="11132" y="62109"/>
                  <a:pt x="12152" y="59079"/>
                  <a:pt x="12335" y="56599"/>
                </a:cubicBezTo>
                <a:cubicBezTo>
                  <a:pt x="12585" y="57039"/>
                  <a:pt x="12636" y="58215"/>
                  <a:pt x="13118" y="58785"/>
                </a:cubicBezTo>
                <a:cubicBezTo>
                  <a:pt x="12595" y="60959"/>
                  <a:pt x="10662" y="62466"/>
                  <a:pt x="8035" y="63647"/>
                </a:cubicBezTo>
                <a:cubicBezTo>
                  <a:pt x="7897" y="63655"/>
                  <a:pt x="7762" y="63659"/>
                  <a:pt x="7628" y="63659"/>
                </a:cubicBezTo>
                <a:cubicBezTo>
                  <a:pt x="5690" y="63659"/>
                  <a:pt x="4149" y="62820"/>
                  <a:pt x="2872" y="61420"/>
                </a:cubicBezTo>
                <a:cubicBezTo>
                  <a:pt x="2802" y="60644"/>
                  <a:pt x="2529" y="59770"/>
                  <a:pt x="2476" y="58999"/>
                </a:cubicBezTo>
                <a:cubicBezTo>
                  <a:pt x="3235" y="56892"/>
                  <a:pt x="3322" y="54466"/>
                  <a:pt x="6130" y="53325"/>
                </a:cubicBezTo>
                <a:close/>
                <a:moveTo>
                  <a:pt x="15348" y="0"/>
                </a:moveTo>
                <a:cubicBezTo>
                  <a:pt x="12687" y="0"/>
                  <a:pt x="9520" y="2219"/>
                  <a:pt x="8411" y="3929"/>
                </a:cubicBezTo>
                <a:cubicBezTo>
                  <a:pt x="6725" y="11255"/>
                  <a:pt x="5413" y="18755"/>
                  <a:pt x="4667" y="26525"/>
                </a:cubicBezTo>
                <a:cubicBezTo>
                  <a:pt x="3877" y="27270"/>
                  <a:pt x="3502" y="28212"/>
                  <a:pt x="3715" y="29430"/>
                </a:cubicBezTo>
                <a:cubicBezTo>
                  <a:pt x="3410" y="30098"/>
                  <a:pt x="2930" y="30686"/>
                  <a:pt x="2946" y="31510"/>
                </a:cubicBezTo>
                <a:cubicBezTo>
                  <a:pt x="3067" y="32188"/>
                  <a:pt x="3534" y="32135"/>
                  <a:pt x="3787" y="32534"/>
                </a:cubicBezTo>
                <a:cubicBezTo>
                  <a:pt x="2181" y="41784"/>
                  <a:pt x="0" y="50760"/>
                  <a:pt x="1458" y="61453"/>
                </a:cubicBezTo>
                <a:cubicBezTo>
                  <a:pt x="2234" y="62969"/>
                  <a:pt x="3360" y="63741"/>
                  <a:pt x="4522" y="64434"/>
                </a:cubicBezTo>
                <a:cubicBezTo>
                  <a:pt x="5627" y="64707"/>
                  <a:pt x="6681" y="65088"/>
                  <a:pt x="7915" y="65088"/>
                </a:cubicBezTo>
                <a:cubicBezTo>
                  <a:pt x="7937" y="65088"/>
                  <a:pt x="7959" y="65088"/>
                  <a:pt x="7982" y="65088"/>
                </a:cubicBezTo>
                <a:cubicBezTo>
                  <a:pt x="10608" y="64281"/>
                  <a:pt x="11999" y="62887"/>
                  <a:pt x="13322" y="61463"/>
                </a:cubicBezTo>
                <a:cubicBezTo>
                  <a:pt x="13829" y="60585"/>
                  <a:pt x="13774" y="59442"/>
                  <a:pt x="14501" y="58668"/>
                </a:cubicBezTo>
                <a:cubicBezTo>
                  <a:pt x="15728" y="50429"/>
                  <a:pt x="17749" y="42563"/>
                  <a:pt x="18826" y="34251"/>
                </a:cubicBezTo>
                <a:cubicBezTo>
                  <a:pt x="19565" y="34018"/>
                  <a:pt x="19378" y="33348"/>
                  <a:pt x="19557" y="32849"/>
                </a:cubicBezTo>
                <a:lnTo>
                  <a:pt x="19557" y="32849"/>
                </a:lnTo>
                <a:cubicBezTo>
                  <a:pt x="20437" y="33428"/>
                  <a:pt x="21559" y="33497"/>
                  <a:pt x="22713" y="33497"/>
                </a:cubicBezTo>
                <a:cubicBezTo>
                  <a:pt x="23001" y="33497"/>
                  <a:pt x="23292" y="33492"/>
                  <a:pt x="23581" y="33490"/>
                </a:cubicBezTo>
                <a:cubicBezTo>
                  <a:pt x="28954" y="31464"/>
                  <a:pt x="27952" y="26430"/>
                  <a:pt x="30573" y="23107"/>
                </a:cubicBezTo>
                <a:cubicBezTo>
                  <a:pt x="30900" y="23375"/>
                  <a:pt x="31355" y="23608"/>
                  <a:pt x="31851" y="23608"/>
                </a:cubicBezTo>
                <a:cubicBezTo>
                  <a:pt x="32188" y="23608"/>
                  <a:pt x="32543" y="23500"/>
                  <a:pt x="32890" y="23222"/>
                </a:cubicBezTo>
                <a:cubicBezTo>
                  <a:pt x="33613" y="23713"/>
                  <a:pt x="34509" y="24114"/>
                  <a:pt x="35514" y="24114"/>
                </a:cubicBezTo>
                <a:cubicBezTo>
                  <a:pt x="36157" y="24114"/>
                  <a:pt x="36845" y="23950"/>
                  <a:pt x="37559" y="23538"/>
                </a:cubicBezTo>
                <a:cubicBezTo>
                  <a:pt x="37732" y="22818"/>
                  <a:pt x="37342" y="21955"/>
                  <a:pt x="36942" y="21294"/>
                </a:cubicBezTo>
                <a:cubicBezTo>
                  <a:pt x="36461" y="20884"/>
                  <a:pt x="35916" y="20610"/>
                  <a:pt x="35421" y="20226"/>
                </a:cubicBezTo>
                <a:cubicBezTo>
                  <a:pt x="35399" y="20227"/>
                  <a:pt x="35377" y="20227"/>
                  <a:pt x="35355" y="20227"/>
                </a:cubicBezTo>
                <a:cubicBezTo>
                  <a:pt x="34081" y="20227"/>
                  <a:pt x="33212" y="19368"/>
                  <a:pt x="31938" y="19368"/>
                </a:cubicBezTo>
                <a:cubicBezTo>
                  <a:pt x="31860" y="19368"/>
                  <a:pt x="31781" y="19371"/>
                  <a:pt x="31700" y="19378"/>
                </a:cubicBezTo>
                <a:cubicBezTo>
                  <a:pt x="30744" y="19719"/>
                  <a:pt x="30557" y="20425"/>
                  <a:pt x="30215" y="21053"/>
                </a:cubicBezTo>
                <a:cubicBezTo>
                  <a:pt x="27671" y="22780"/>
                  <a:pt x="27212" y="26132"/>
                  <a:pt x="25440" y="28363"/>
                </a:cubicBezTo>
                <a:cubicBezTo>
                  <a:pt x="24698" y="29301"/>
                  <a:pt x="23669" y="30434"/>
                  <a:pt x="22013" y="30450"/>
                </a:cubicBezTo>
                <a:cubicBezTo>
                  <a:pt x="26443" y="28186"/>
                  <a:pt x="24315" y="22831"/>
                  <a:pt x="26193" y="19365"/>
                </a:cubicBezTo>
                <a:lnTo>
                  <a:pt x="26193" y="19365"/>
                </a:lnTo>
                <a:cubicBezTo>
                  <a:pt x="26445" y="19590"/>
                  <a:pt x="26792" y="19691"/>
                  <a:pt x="27160" y="19691"/>
                </a:cubicBezTo>
                <a:cubicBezTo>
                  <a:pt x="28033" y="19691"/>
                  <a:pt x="29022" y="19124"/>
                  <a:pt x="29134" y="18309"/>
                </a:cubicBezTo>
                <a:cubicBezTo>
                  <a:pt x="29417" y="18512"/>
                  <a:pt x="29745" y="18600"/>
                  <a:pt x="30085" y="18600"/>
                </a:cubicBezTo>
                <a:cubicBezTo>
                  <a:pt x="31113" y="18600"/>
                  <a:pt x="32257" y="17800"/>
                  <a:pt x="32634" y="16958"/>
                </a:cubicBezTo>
                <a:cubicBezTo>
                  <a:pt x="33992" y="17385"/>
                  <a:pt x="35390" y="17725"/>
                  <a:pt x="36919" y="17789"/>
                </a:cubicBezTo>
                <a:cubicBezTo>
                  <a:pt x="37163" y="17811"/>
                  <a:pt x="37263" y="18142"/>
                  <a:pt x="37518" y="18142"/>
                </a:cubicBezTo>
                <a:cubicBezTo>
                  <a:pt x="37589" y="18142"/>
                  <a:pt x="37671" y="18117"/>
                  <a:pt x="37772" y="18053"/>
                </a:cubicBezTo>
                <a:cubicBezTo>
                  <a:pt x="38238" y="17136"/>
                  <a:pt x="37527" y="15659"/>
                  <a:pt x="37549" y="14528"/>
                </a:cubicBezTo>
                <a:cubicBezTo>
                  <a:pt x="36987" y="14132"/>
                  <a:pt x="36318" y="13961"/>
                  <a:pt x="35569" y="13961"/>
                </a:cubicBezTo>
                <a:cubicBezTo>
                  <a:pt x="34596" y="13961"/>
                  <a:pt x="33487" y="14249"/>
                  <a:pt x="32299" y="14705"/>
                </a:cubicBezTo>
                <a:cubicBezTo>
                  <a:pt x="31981" y="14254"/>
                  <a:pt x="31499" y="14065"/>
                  <a:pt x="30984" y="14065"/>
                </a:cubicBezTo>
                <a:cubicBezTo>
                  <a:pt x="29890" y="14065"/>
                  <a:pt x="28641" y="14912"/>
                  <a:pt x="28458" y="15895"/>
                </a:cubicBezTo>
                <a:cubicBezTo>
                  <a:pt x="28158" y="15626"/>
                  <a:pt x="27844" y="15389"/>
                  <a:pt x="27416" y="15389"/>
                </a:cubicBezTo>
                <a:cubicBezTo>
                  <a:pt x="27331" y="15389"/>
                  <a:pt x="27242" y="15398"/>
                  <a:pt x="27147" y="15418"/>
                </a:cubicBezTo>
                <a:cubicBezTo>
                  <a:pt x="25704" y="15806"/>
                  <a:pt x="25575" y="16817"/>
                  <a:pt x="25566" y="17883"/>
                </a:cubicBezTo>
                <a:cubicBezTo>
                  <a:pt x="22816" y="20868"/>
                  <a:pt x="24483" y="25934"/>
                  <a:pt x="20954" y="28550"/>
                </a:cubicBezTo>
                <a:cubicBezTo>
                  <a:pt x="20471" y="28635"/>
                  <a:pt x="19957" y="28794"/>
                  <a:pt x="19412" y="29010"/>
                </a:cubicBezTo>
                <a:cubicBezTo>
                  <a:pt x="19989" y="25170"/>
                  <a:pt x="20653" y="21442"/>
                  <a:pt x="21095" y="17590"/>
                </a:cubicBezTo>
                <a:cubicBezTo>
                  <a:pt x="21533" y="13799"/>
                  <a:pt x="22513" y="9964"/>
                  <a:pt x="22097" y="5847"/>
                </a:cubicBezTo>
                <a:cubicBezTo>
                  <a:pt x="21916" y="5342"/>
                  <a:pt x="21736" y="4839"/>
                  <a:pt x="21554" y="4332"/>
                </a:cubicBezTo>
                <a:cubicBezTo>
                  <a:pt x="20304" y="2644"/>
                  <a:pt x="18719" y="1662"/>
                  <a:pt x="17014" y="936"/>
                </a:cubicBezTo>
                <a:cubicBezTo>
                  <a:pt x="17052" y="617"/>
                  <a:pt x="16884" y="353"/>
                  <a:pt x="16659" y="209"/>
                </a:cubicBezTo>
                <a:cubicBezTo>
                  <a:pt x="16245" y="65"/>
                  <a:pt x="15804" y="0"/>
                  <a:pt x="153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" name="Google Shape;52;p3"/>
          <p:cNvGrpSpPr/>
          <p:nvPr/>
        </p:nvGrpSpPr>
        <p:grpSpPr>
          <a:xfrm>
            <a:off x="-1678001" y="-2253098"/>
            <a:ext cx="14876441" cy="8182290"/>
            <a:chOff x="-1678001" y="-2253098"/>
            <a:chExt cx="14876441" cy="8182290"/>
          </a:xfrm>
        </p:grpSpPr>
        <p:pic>
          <p:nvPicPr>
            <p:cNvPr id="53" name="Google Shape;53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491295">
              <a:off x="7727825" y="-1356400"/>
              <a:ext cx="5001497" cy="333435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</p:pic>
        <p:pic>
          <p:nvPicPr>
            <p:cNvPr id="54" name="Google Shape;54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141679">
              <a:off x="-2135176" y="2917246"/>
              <a:ext cx="3514750" cy="234315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1440000" dist="19050">
                <a:schemeClr val="dk1">
                  <a:alpha val="20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21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450" name="Google Shape;450;p21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1" name="Google Shape;451;p21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2" name="Google Shape;452;p21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21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21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Google Shape;455;p21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21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21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21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21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21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21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21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3" name="Google Shape;463;p21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4" name="Google Shape;464;p21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5" name="Google Shape;465;p21"/>
          <p:cNvSpPr txBox="1"/>
          <p:nvPr>
            <p:ph type="title"/>
          </p:nvPr>
        </p:nvSpPr>
        <p:spPr>
          <a:xfrm>
            <a:off x="706175" y="463300"/>
            <a:ext cx="77316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6" name="Google Shape;466;p21"/>
          <p:cNvSpPr txBox="1"/>
          <p:nvPr>
            <p:ph idx="1" type="subTitle"/>
          </p:nvPr>
        </p:nvSpPr>
        <p:spPr>
          <a:xfrm>
            <a:off x="822958" y="1603200"/>
            <a:ext cx="20907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Libre Baskervill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21"/>
          <p:cNvSpPr txBox="1"/>
          <p:nvPr>
            <p:ph idx="2" type="subTitle"/>
          </p:nvPr>
        </p:nvSpPr>
        <p:spPr>
          <a:xfrm>
            <a:off x="822958" y="1941550"/>
            <a:ext cx="20907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21"/>
          <p:cNvSpPr txBox="1"/>
          <p:nvPr>
            <p:ph idx="3" type="subTitle"/>
          </p:nvPr>
        </p:nvSpPr>
        <p:spPr>
          <a:xfrm>
            <a:off x="822958" y="3175750"/>
            <a:ext cx="20907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Libre Baskervill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21"/>
          <p:cNvSpPr txBox="1"/>
          <p:nvPr>
            <p:ph idx="4" type="subTitle"/>
          </p:nvPr>
        </p:nvSpPr>
        <p:spPr>
          <a:xfrm>
            <a:off x="822958" y="3514100"/>
            <a:ext cx="20907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21"/>
          <p:cNvSpPr txBox="1"/>
          <p:nvPr>
            <p:ph idx="5" type="subTitle"/>
          </p:nvPr>
        </p:nvSpPr>
        <p:spPr>
          <a:xfrm>
            <a:off x="3527646" y="1603200"/>
            <a:ext cx="20907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Libre Baskervill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21"/>
          <p:cNvSpPr txBox="1"/>
          <p:nvPr>
            <p:ph idx="6" type="subTitle"/>
          </p:nvPr>
        </p:nvSpPr>
        <p:spPr>
          <a:xfrm>
            <a:off x="3527646" y="1941550"/>
            <a:ext cx="20907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21"/>
          <p:cNvSpPr txBox="1"/>
          <p:nvPr>
            <p:ph idx="7" type="subTitle"/>
          </p:nvPr>
        </p:nvSpPr>
        <p:spPr>
          <a:xfrm>
            <a:off x="3527646" y="3175750"/>
            <a:ext cx="20907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Libre Baskervill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21"/>
          <p:cNvSpPr txBox="1"/>
          <p:nvPr>
            <p:ph idx="8" type="subTitle"/>
          </p:nvPr>
        </p:nvSpPr>
        <p:spPr>
          <a:xfrm>
            <a:off x="3527646" y="3514100"/>
            <a:ext cx="20907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21"/>
          <p:cNvSpPr txBox="1"/>
          <p:nvPr>
            <p:ph idx="9" type="subTitle"/>
          </p:nvPr>
        </p:nvSpPr>
        <p:spPr>
          <a:xfrm>
            <a:off x="6230342" y="1603200"/>
            <a:ext cx="20907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Libre Baskervill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21"/>
          <p:cNvSpPr txBox="1"/>
          <p:nvPr>
            <p:ph idx="13" type="subTitle"/>
          </p:nvPr>
        </p:nvSpPr>
        <p:spPr>
          <a:xfrm>
            <a:off x="6230342" y="1941550"/>
            <a:ext cx="20907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21"/>
          <p:cNvSpPr txBox="1"/>
          <p:nvPr>
            <p:ph idx="14" type="subTitle"/>
          </p:nvPr>
        </p:nvSpPr>
        <p:spPr>
          <a:xfrm>
            <a:off x="6230342" y="3175750"/>
            <a:ext cx="20907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Libre Baskervill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21"/>
          <p:cNvSpPr txBox="1"/>
          <p:nvPr>
            <p:ph idx="15" type="subTitle"/>
          </p:nvPr>
        </p:nvSpPr>
        <p:spPr>
          <a:xfrm>
            <a:off x="6230342" y="3514100"/>
            <a:ext cx="20907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78" name="Google Shape;47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511856">
            <a:off x="6418826" y="-1829551"/>
            <a:ext cx="3514748" cy="23431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440000" dist="19050">
              <a:schemeClr val="dk1">
                <a:alpha val="20000"/>
              </a:schemeClr>
            </a:outerShdw>
          </a:effectLst>
        </p:spPr>
      </p:pic>
      <p:grpSp>
        <p:nvGrpSpPr>
          <p:cNvPr id="479" name="Google Shape;479;p21"/>
          <p:cNvGrpSpPr/>
          <p:nvPr/>
        </p:nvGrpSpPr>
        <p:grpSpPr>
          <a:xfrm rot="10511897">
            <a:off x="-70898" y="3459778"/>
            <a:ext cx="721385" cy="1529511"/>
            <a:chOff x="2527025" y="3944425"/>
            <a:chExt cx="721450" cy="1529650"/>
          </a:xfrm>
        </p:grpSpPr>
        <p:sp>
          <p:nvSpPr>
            <p:cNvPr id="480" name="Google Shape;480;p21"/>
            <p:cNvSpPr/>
            <p:nvPr/>
          </p:nvSpPr>
          <p:spPr>
            <a:xfrm>
              <a:off x="2573200" y="4043375"/>
              <a:ext cx="38150" cy="74675"/>
            </a:xfrm>
            <a:custGeom>
              <a:rect b="b" l="l" r="r" t="t"/>
              <a:pathLst>
                <a:path extrusionOk="0" h="2987" w="1526">
                  <a:moveTo>
                    <a:pt x="0" y="845"/>
                  </a:moveTo>
                  <a:cubicBezTo>
                    <a:pt x="300" y="1694"/>
                    <a:pt x="610" y="2535"/>
                    <a:pt x="1526" y="2986"/>
                  </a:cubicBezTo>
                  <a:cubicBezTo>
                    <a:pt x="1249" y="2172"/>
                    <a:pt x="1133" y="0"/>
                    <a:pt x="0" y="8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2527025" y="3944425"/>
              <a:ext cx="721450" cy="1529650"/>
            </a:xfrm>
            <a:custGeom>
              <a:rect b="b" l="l" r="r" t="t"/>
              <a:pathLst>
                <a:path extrusionOk="0" h="61186" w="28858">
                  <a:moveTo>
                    <a:pt x="28858" y="56386"/>
                  </a:moveTo>
                  <a:cubicBezTo>
                    <a:pt x="26721" y="51012"/>
                    <a:pt x="24806" y="45495"/>
                    <a:pt x="21877" y="40633"/>
                  </a:cubicBezTo>
                  <a:cubicBezTo>
                    <a:pt x="21459" y="40573"/>
                    <a:pt x="21341" y="40318"/>
                    <a:pt x="20923" y="40256"/>
                  </a:cubicBezTo>
                  <a:cubicBezTo>
                    <a:pt x="18766" y="34776"/>
                    <a:pt x="16840" y="29147"/>
                    <a:pt x="14530" y="23765"/>
                  </a:cubicBezTo>
                  <a:cubicBezTo>
                    <a:pt x="14570" y="23385"/>
                    <a:pt x="14387" y="23147"/>
                    <a:pt x="14395" y="22788"/>
                  </a:cubicBezTo>
                  <a:cubicBezTo>
                    <a:pt x="14075" y="22330"/>
                    <a:pt x="13754" y="21873"/>
                    <a:pt x="13286" y="21514"/>
                  </a:cubicBezTo>
                  <a:cubicBezTo>
                    <a:pt x="11864" y="17409"/>
                    <a:pt x="9527" y="13893"/>
                    <a:pt x="7016" y="10490"/>
                  </a:cubicBezTo>
                  <a:cubicBezTo>
                    <a:pt x="6793" y="9757"/>
                    <a:pt x="6492" y="9077"/>
                    <a:pt x="6269" y="8343"/>
                  </a:cubicBezTo>
                  <a:cubicBezTo>
                    <a:pt x="5904" y="8115"/>
                    <a:pt x="5554" y="8476"/>
                    <a:pt x="5426" y="8248"/>
                  </a:cubicBezTo>
                  <a:cubicBezTo>
                    <a:pt x="5040" y="6839"/>
                    <a:pt x="4705" y="5396"/>
                    <a:pt x="4460" y="3894"/>
                  </a:cubicBezTo>
                  <a:cubicBezTo>
                    <a:pt x="4067" y="3509"/>
                    <a:pt x="3619" y="3159"/>
                    <a:pt x="3134" y="2833"/>
                  </a:cubicBezTo>
                  <a:cubicBezTo>
                    <a:pt x="2269" y="1993"/>
                    <a:pt x="1907" y="829"/>
                    <a:pt x="970" y="35"/>
                  </a:cubicBezTo>
                  <a:cubicBezTo>
                    <a:pt x="915" y="23"/>
                    <a:pt x="860" y="12"/>
                    <a:pt x="805" y="0"/>
                  </a:cubicBezTo>
                  <a:cubicBezTo>
                    <a:pt x="786" y="82"/>
                    <a:pt x="770" y="165"/>
                    <a:pt x="753" y="247"/>
                  </a:cubicBezTo>
                  <a:cubicBezTo>
                    <a:pt x="870" y="1584"/>
                    <a:pt x="272" y="3614"/>
                    <a:pt x="0" y="5356"/>
                  </a:cubicBezTo>
                  <a:cubicBezTo>
                    <a:pt x="1188" y="6603"/>
                    <a:pt x="1891" y="8162"/>
                    <a:pt x="2906" y="9520"/>
                  </a:cubicBezTo>
                  <a:cubicBezTo>
                    <a:pt x="2597" y="9775"/>
                    <a:pt x="2367" y="10153"/>
                    <a:pt x="2162" y="10571"/>
                  </a:cubicBezTo>
                  <a:cubicBezTo>
                    <a:pt x="2540" y="11274"/>
                    <a:pt x="2976" y="11940"/>
                    <a:pt x="3761" y="12383"/>
                  </a:cubicBezTo>
                  <a:cubicBezTo>
                    <a:pt x="4555" y="16749"/>
                    <a:pt x="6378" y="20456"/>
                    <a:pt x="7829" y="24400"/>
                  </a:cubicBezTo>
                  <a:cubicBezTo>
                    <a:pt x="7846" y="24793"/>
                    <a:pt x="7757" y="25252"/>
                    <a:pt x="7829" y="25609"/>
                  </a:cubicBezTo>
                  <a:cubicBezTo>
                    <a:pt x="7905" y="25917"/>
                    <a:pt x="8225" y="26063"/>
                    <a:pt x="8365" y="26328"/>
                  </a:cubicBezTo>
                  <a:cubicBezTo>
                    <a:pt x="10275" y="31970"/>
                    <a:pt x="12563" y="37364"/>
                    <a:pt x="14758" y="42819"/>
                  </a:cubicBezTo>
                  <a:cubicBezTo>
                    <a:pt x="14613" y="43219"/>
                    <a:pt x="14695" y="43474"/>
                    <a:pt x="14626" y="43827"/>
                  </a:cubicBezTo>
                  <a:cubicBezTo>
                    <a:pt x="17239" y="49036"/>
                    <a:pt x="18773" y="54942"/>
                    <a:pt x="22004" y="59752"/>
                  </a:cubicBezTo>
                  <a:cubicBezTo>
                    <a:pt x="22373" y="59883"/>
                    <a:pt x="22518" y="59668"/>
                    <a:pt x="22865" y="59763"/>
                  </a:cubicBezTo>
                  <a:cubicBezTo>
                    <a:pt x="23144" y="60269"/>
                    <a:pt x="23258" y="60882"/>
                    <a:pt x="23855" y="61185"/>
                  </a:cubicBezTo>
                  <a:cubicBezTo>
                    <a:pt x="25764" y="60951"/>
                    <a:pt x="27669" y="60707"/>
                    <a:pt x="28770" y="59219"/>
                  </a:cubicBezTo>
                  <a:cubicBezTo>
                    <a:pt x="28690" y="58464"/>
                    <a:pt x="28370" y="57861"/>
                    <a:pt x="28168" y="57189"/>
                  </a:cubicBezTo>
                  <a:cubicBezTo>
                    <a:pt x="28377" y="56889"/>
                    <a:pt x="28838" y="56979"/>
                    <a:pt x="28858" y="56386"/>
                  </a:cubicBezTo>
                  <a:close/>
                  <a:moveTo>
                    <a:pt x="21576" y="42038"/>
                  </a:moveTo>
                  <a:cubicBezTo>
                    <a:pt x="23467" y="45675"/>
                    <a:pt x="24968" y="49563"/>
                    <a:pt x="26566" y="53389"/>
                  </a:cubicBezTo>
                  <a:cubicBezTo>
                    <a:pt x="26298" y="53375"/>
                    <a:pt x="26074" y="53435"/>
                    <a:pt x="25852" y="53497"/>
                  </a:cubicBezTo>
                  <a:cubicBezTo>
                    <a:pt x="23226" y="50285"/>
                    <a:pt x="21732" y="46344"/>
                    <a:pt x="19995" y="42561"/>
                  </a:cubicBezTo>
                  <a:cubicBezTo>
                    <a:pt x="20483" y="42328"/>
                    <a:pt x="21088" y="42271"/>
                    <a:pt x="21576" y="42038"/>
                  </a:cubicBezTo>
                  <a:close/>
                  <a:moveTo>
                    <a:pt x="20710" y="41247"/>
                  </a:moveTo>
                  <a:cubicBezTo>
                    <a:pt x="20532" y="41632"/>
                    <a:pt x="20102" y="41628"/>
                    <a:pt x="19870" y="41932"/>
                  </a:cubicBezTo>
                  <a:cubicBezTo>
                    <a:pt x="19741" y="41825"/>
                    <a:pt x="19656" y="41692"/>
                    <a:pt x="19612" y="41529"/>
                  </a:cubicBezTo>
                  <a:cubicBezTo>
                    <a:pt x="19860" y="41252"/>
                    <a:pt x="20327" y="40982"/>
                    <a:pt x="20710" y="41247"/>
                  </a:cubicBezTo>
                  <a:close/>
                  <a:moveTo>
                    <a:pt x="13457" y="23535"/>
                  </a:moveTo>
                  <a:cubicBezTo>
                    <a:pt x="12575" y="24223"/>
                    <a:pt x="11329" y="24351"/>
                    <a:pt x="10323" y="24849"/>
                  </a:cubicBezTo>
                  <a:cubicBezTo>
                    <a:pt x="10149" y="24654"/>
                    <a:pt x="10230" y="24295"/>
                    <a:pt x="10052" y="24100"/>
                  </a:cubicBezTo>
                  <a:cubicBezTo>
                    <a:pt x="10888" y="23520"/>
                    <a:pt x="11960" y="23311"/>
                    <a:pt x="12838" y="22799"/>
                  </a:cubicBezTo>
                  <a:cubicBezTo>
                    <a:pt x="13236" y="22919"/>
                    <a:pt x="13348" y="23227"/>
                    <a:pt x="13457" y="23535"/>
                  </a:cubicBezTo>
                  <a:close/>
                  <a:moveTo>
                    <a:pt x="12337" y="21912"/>
                  </a:moveTo>
                  <a:cubicBezTo>
                    <a:pt x="11572" y="22160"/>
                    <a:pt x="10853" y="22476"/>
                    <a:pt x="10155" y="22824"/>
                  </a:cubicBezTo>
                  <a:cubicBezTo>
                    <a:pt x="9791" y="22183"/>
                    <a:pt x="9338" y="21600"/>
                    <a:pt x="8905" y="21002"/>
                  </a:cubicBezTo>
                  <a:cubicBezTo>
                    <a:pt x="9719" y="20501"/>
                    <a:pt x="10783" y="20388"/>
                    <a:pt x="11571" y="19848"/>
                  </a:cubicBezTo>
                  <a:cubicBezTo>
                    <a:pt x="12025" y="20408"/>
                    <a:pt x="12060" y="21239"/>
                    <a:pt x="12337" y="21912"/>
                  </a:cubicBezTo>
                  <a:close/>
                  <a:moveTo>
                    <a:pt x="6244" y="11274"/>
                  </a:moveTo>
                  <a:cubicBezTo>
                    <a:pt x="8273" y="13589"/>
                    <a:pt x="9531" y="16405"/>
                    <a:pt x="11253" y="18918"/>
                  </a:cubicBezTo>
                  <a:cubicBezTo>
                    <a:pt x="10245" y="19081"/>
                    <a:pt x="9544" y="19719"/>
                    <a:pt x="8605" y="19988"/>
                  </a:cubicBezTo>
                  <a:cubicBezTo>
                    <a:pt x="7448" y="17369"/>
                    <a:pt x="6562" y="14576"/>
                    <a:pt x="5607" y="11829"/>
                  </a:cubicBezTo>
                  <a:cubicBezTo>
                    <a:pt x="5791" y="11600"/>
                    <a:pt x="6037" y="11469"/>
                    <a:pt x="6244" y="11274"/>
                  </a:cubicBezTo>
                  <a:close/>
                  <a:moveTo>
                    <a:pt x="1015" y="5056"/>
                  </a:moveTo>
                  <a:cubicBezTo>
                    <a:pt x="1428" y="4153"/>
                    <a:pt x="1517" y="2896"/>
                    <a:pt x="1488" y="2047"/>
                  </a:cubicBezTo>
                  <a:cubicBezTo>
                    <a:pt x="2119" y="2896"/>
                    <a:pt x="2766" y="3734"/>
                    <a:pt x="3859" y="4282"/>
                  </a:cubicBezTo>
                  <a:cubicBezTo>
                    <a:pt x="3854" y="5850"/>
                    <a:pt x="4149" y="7226"/>
                    <a:pt x="4595" y="8501"/>
                  </a:cubicBezTo>
                  <a:cubicBezTo>
                    <a:pt x="4307" y="8719"/>
                    <a:pt x="3925" y="8789"/>
                    <a:pt x="3626" y="8984"/>
                  </a:cubicBezTo>
                  <a:cubicBezTo>
                    <a:pt x="2813" y="7637"/>
                    <a:pt x="1970" y="6310"/>
                    <a:pt x="1015" y="5056"/>
                  </a:cubicBezTo>
                  <a:close/>
                  <a:moveTo>
                    <a:pt x="3070" y="10766"/>
                  </a:moveTo>
                  <a:cubicBezTo>
                    <a:pt x="3982" y="10380"/>
                    <a:pt x="4682" y="9664"/>
                    <a:pt x="5559" y="9229"/>
                  </a:cubicBezTo>
                  <a:cubicBezTo>
                    <a:pt x="5904" y="9407"/>
                    <a:pt x="5727" y="9927"/>
                    <a:pt x="5962" y="10177"/>
                  </a:cubicBezTo>
                  <a:cubicBezTo>
                    <a:pt x="5316" y="10646"/>
                    <a:pt x="4555" y="10936"/>
                    <a:pt x="3889" y="11372"/>
                  </a:cubicBezTo>
                  <a:cubicBezTo>
                    <a:pt x="3466" y="11267"/>
                    <a:pt x="3433" y="10911"/>
                    <a:pt x="3070" y="10766"/>
                  </a:cubicBezTo>
                  <a:close/>
                  <a:moveTo>
                    <a:pt x="7619" y="20555"/>
                  </a:moveTo>
                  <a:cubicBezTo>
                    <a:pt x="6468" y="17957"/>
                    <a:pt x="5646" y="15146"/>
                    <a:pt x="4703" y="12411"/>
                  </a:cubicBezTo>
                  <a:cubicBezTo>
                    <a:pt x="4835" y="12212"/>
                    <a:pt x="5091" y="12205"/>
                    <a:pt x="5223" y="12005"/>
                  </a:cubicBezTo>
                  <a:cubicBezTo>
                    <a:pt x="5296" y="12005"/>
                    <a:pt x="5294" y="12053"/>
                    <a:pt x="5288" y="12107"/>
                  </a:cubicBezTo>
                  <a:cubicBezTo>
                    <a:pt x="5353" y="12137"/>
                    <a:pt x="5353" y="12207"/>
                    <a:pt x="5434" y="12225"/>
                  </a:cubicBezTo>
                  <a:cubicBezTo>
                    <a:pt x="6055" y="14405"/>
                    <a:pt x="6890" y="16450"/>
                    <a:pt x="7614" y="18565"/>
                  </a:cubicBezTo>
                  <a:cubicBezTo>
                    <a:pt x="7714" y="19136"/>
                    <a:pt x="8447" y="20261"/>
                    <a:pt x="7619" y="20553"/>
                  </a:cubicBezTo>
                  <a:close/>
                  <a:moveTo>
                    <a:pt x="7872" y="21385"/>
                  </a:moveTo>
                  <a:cubicBezTo>
                    <a:pt x="8024" y="21289"/>
                    <a:pt x="8250" y="21314"/>
                    <a:pt x="8355" y="21144"/>
                  </a:cubicBezTo>
                  <a:cubicBezTo>
                    <a:pt x="8785" y="21744"/>
                    <a:pt x="9021" y="22468"/>
                    <a:pt x="9606" y="22966"/>
                  </a:cubicBezTo>
                  <a:cubicBezTo>
                    <a:pt x="9534" y="23334"/>
                    <a:pt x="9114" y="23162"/>
                    <a:pt x="8985" y="23439"/>
                  </a:cubicBezTo>
                  <a:cubicBezTo>
                    <a:pt x="8557" y="22793"/>
                    <a:pt x="8169" y="22118"/>
                    <a:pt x="7872" y="21385"/>
                  </a:cubicBezTo>
                  <a:close/>
                  <a:moveTo>
                    <a:pt x="8790" y="24348"/>
                  </a:moveTo>
                  <a:cubicBezTo>
                    <a:pt x="9134" y="24401"/>
                    <a:pt x="9368" y="24290"/>
                    <a:pt x="9606" y="24176"/>
                  </a:cubicBezTo>
                  <a:cubicBezTo>
                    <a:pt x="9699" y="24425"/>
                    <a:pt x="9749" y="24701"/>
                    <a:pt x="9674" y="25056"/>
                  </a:cubicBezTo>
                  <a:cubicBezTo>
                    <a:pt x="9416" y="25132"/>
                    <a:pt x="9156" y="25206"/>
                    <a:pt x="8926" y="25325"/>
                  </a:cubicBezTo>
                  <a:cubicBezTo>
                    <a:pt x="8806" y="25047"/>
                    <a:pt x="8823" y="24683"/>
                    <a:pt x="8790" y="24348"/>
                  </a:cubicBezTo>
                  <a:close/>
                  <a:moveTo>
                    <a:pt x="15707" y="42418"/>
                  </a:moveTo>
                  <a:cubicBezTo>
                    <a:pt x="14825" y="41633"/>
                    <a:pt x="14527" y="39863"/>
                    <a:pt x="14020" y="38601"/>
                  </a:cubicBezTo>
                  <a:cubicBezTo>
                    <a:pt x="13607" y="37186"/>
                    <a:pt x="12965" y="35918"/>
                    <a:pt x="12572" y="34488"/>
                  </a:cubicBezTo>
                  <a:cubicBezTo>
                    <a:pt x="11537" y="31815"/>
                    <a:pt x="10418" y="29196"/>
                    <a:pt x="9356" y="26541"/>
                  </a:cubicBezTo>
                  <a:cubicBezTo>
                    <a:pt x="10900" y="25960"/>
                    <a:pt x="12265" y="25102"/>
                    <a:pt x="13839" y="24568"/>
                  </a:cubicBezTo>
                  <a:cubicBezTo>
                    <a:pt x="15781" y="29808"/>
                    <a:pt x="17621" y="35112"/>
                    <a:pt x="20114" y="39996"/>
                  </a:cubicBezTo>
                  <a:cubicBezTo>
                    <a:pt x="19812" y="40191"/>
                    <a:pt x="19456" y="40301"/>
                    <a:pt x="19081" y="40380"/>
                  </a:cubicBezTo>
                  <a:cubicBezTo>
                    <a:pt x="18661" y="39156"/>
                    <a:pt x="18030" y="38071"/>
                    <a:pt x="17489" y="36927"/>
                  </a:cubicBezTo>
                  <a:cubicBezTo>
                    <a:pt x="17672" y="35554"/>
                    <a:pt x="17431" y="34453"/>
                    <a:pt x="15924" y="34173"/>
                  </a:cubicBezTo>
                  <a:cubicBezTo>
                    <a:pt x="15344" y="34158"/>
                    <a:pt x="15006" y="34514"/>
                    <a:pt x="14655" y="34847"/>
                  </a:cubicBezTo>
                  <a:cubicBezTo>
                    <a:pt x="14453" y="35454"/>
                    <a:pt x="14532" y="35877"/>
                    <a:pt x="14602" y="36308"/>
                  </a:cubicBezTo>
                  <a:cubicBezTo>
                    <a:pt x="13229" y="33565"/>
                    <a:pt x="12335" y="30518"/>
                    <a:pt x="10895" y="27822"/>
                  </a:cubicBezTo>
                  <a:cubicBezTo>
                    <a:pt x="12064" y="32944"/>
                    <a:pt x="14686" y="37127"/>
                    <a:pt x="16225" y="42011"/>
                  </a:cubicBezTo>
                  <a:cubicBezTo>
                    <a:pt x="15989" y="42048"/>
                    <a:pt x="15919" y="42346"/>
                    <a:pt x="15707" y="42418"/>
                  </a:cubicBezTo>
                  <a:close/>
                  <a:moveTo>
                    <a:pt x="14741" y="36854"/>
                  </a:moveTo>
                  <a:cubicBezTo>
                    <a:pt x="16268" y="37670"/>
                    <a:pt x="16793" y="39747"/>
                    <a:pt x="17394" y="41399"/>
                  </a:cubicBezTo>
                  <a:cubicBezTo>
                    <a:pt x="17181" y="41362"/>
                    <a:pt x="17071" y="41487"/>
                    <a:pt x="16928" y="41557"/>
                  </a:cubicBezTo>
                  <a:cubicBezTo>
                    <a:pt x="16170" y="40008"/>
                    <a:pt x="15501" y="38403"/>
                    <a:pt x="14741" y="36856"/>
                  </a:cubicBezTo>
                  <a:close/>
                  <a:moveTo>
                    <a:pt x="17616" y="41965"/>
                  </a:moveTo>
                  <a:cubicBezTo>
                    <a:pt x="17822" y="42116"/>
                    <a:pt x="17962" y="42311"/>
                    <a:pt x="17907" y="42631"/>
                  </a:cubicBezTo>
                  <a:cubicBezTo>
                    <a:pt x="17076" y="42629"/>
                    <a:pt x="16635" y="43232"/>
                    <a:pt x="15989" y="43515"/>
                  </a:cubicBezTo>
                  <a:cubicBezTo>
                    <a:pt x="15997" y="42609"/>
                    <a:pt x="17236" y="42659"/>
                    <a:pt x="17616" y="41965"/>
                  </a:cubicBezTo>
                  <a:close/>
                  <a:moveTo>
                    <a:pt x="16100" y="45006"/>
                  </a:moveTo>
                  <a:cubicBezTo>
                    <a:pt x="16307" y="44814"/>
                    <a:pt x="16552" y="44683"/>
                    <a:pt x="16738" y="44454"/>
                  </a:cubicBezTo>
                  <a:cubicBezTo>
                    <a:pt x="17759" y="45951"/>
                    <a:pt x="18139" y="47862"/>
                    <a:pt x="19236" y="49309"/>
                  </a:cubicBezTo>
                  <a:cubicBezTo>
                    <a:pt x="19088" y="47627"/>
                    <a:pt x="18012" y="45930"/>
                    <a:pt x="17268" y="44394"/>
                  </a:cubicBezTo>
                  <a:cubicBezTo>
                    <a:pt x="17481" y="43953"/>
                    <a:pt x="17990" y="43970"/>
                    <a:pt x="18288" y="43663"/>
                  </a:cubicBezTo>
                  <a:cubicBezTo>
                    <a:pt x="20044" y="47127"/>
                    <a:pt x="21236" y="50956"/>
                    <a:pt x="22671" y="54624"/>
                  </a:cubicBezTo>
                  <a:cubicBezTo>
                    <a:pt x="22295" y="55327"/>
                    <a:pt x="21607" y="55547"/>
                    <a:pt x="21078" y="56011"/>
                  </a:cubicBezTo>
                  <a:cubicBezTo>
                    <a:pt x="19278" y="52433"/>
                    <a:pt x="17992" y="48524"/>
                    <a:pt x="16100" y="45006"/>
                  </a:cubicBezTo>
                  <a:close/>
                  <a:moveTo>
                    <a:pt x="27566" y="58787"/>
                  </a:moveTo>
                  <a:cubicBezTo>
                    <a:pt x="26430" y="59195"/>
                    <a:pt x="25299" y="59608"/>
                    <a:pt x="24250" y="60148"/>
                  </a:cubicBezTo>
                  <a:cubicBezTo>
                    <a:pt x="23825" y="59995"/>
                    <a:pt x="23732" y="59627"/>
                    <a:pt x="23566" y="59310"/>
                  </a:cubicBezTo>
                  <a:cubicBezTo>
                    <a:pt x="24966" y="58836"/>
                    <a:pt x="26142" y="58013"/>
                    <a:pt x="27566" y="57577"/>
                  </a:cubicBezTo>
                  <a:cubicBezTo>
                    <a:pt x="27449" y="58055"/>
                    <a:pt x="27631" y="58341"/>
                    <a:pt x="27566" y="58786"/>
                  </a:cubicBezTo>
                  <a:close/>
                  <a:moveTo>
                    <a:pt x="25755" y="56756"/>
                  </a:moveTo>
                  <a:cubicBezTo>
                    <a:pt x="24465" y="57144"/>
                    <a:pt x="23619" y="58218"/>
                    <a:pt x="22398" y="58712"/>
                  </a:cubicBezTo>
                  <a:cubicBezTo>
                    <a:pt x="22275" y="58060"/>
                    <a:pt x="21792" y="57635"/>
                    <a:pt x="21644" y="56996"/>
                  </a:cubicBezTo>
                  <a:cubicBezTo>
                    <a:pt x="22095" y="56669"/>
                    <a:pt x="22492" y="56253"/>
                    <a:pt x="22920" y="55888"/>
                  </a:cubicBezTo>
                  <a:cubicBezTo>
                    <a:pt x="23144" y="55780"/>
                    <a:pt x="23396" y="56273"/>
                    <a:pt x="23679" y="55965"/>
                  </a:cubicBezTo>
                  <a:cubicBezTo>
                    <a:pt x="23709" y="53197"/>
                    <a:pt x="22178" y="51437"/>
                    <a:pt x="21524" y="49111"/>
                  </a:cubicBezTo>
                  <a:cubicBezTo>
                    <a:pt x="20520" y="47034"/>
                    <a:pt x="19666" y="44861"/>
                    <a:pt x="18850" y="42661"/>
                  </a:cubicBezTo>
                  <a:cubicBezTo>
                    <a:pt x="18007" y="41047"/>
                    <a:pt x="17328" y="39330"/>
                    <a:pt x="16452" y="37740"/>
                  </a:cubicBezTo>
                  <a:cubicBezTo>
                    <a:pt x="16308" y="37529"/>
                    <a:pt x="16543" y="37514"/>
                    <a:pt x="16558" y="37245"/>
                  </a:cubicBezTo>
                  <a:cubicBezTo>
                    <a:pt x="16213" y="37064"/>
                    <a:pt x="15804" y="36927"/>
                    <a:pt x="15556" y="36683"/>
                  </a:cubicBezTo>
                  <a:cubicBezTo>
                    <a:pt x="15426" y="36271"/>
                    <a:pt x="15321" y="35840"/>
                    <a:pt x="15527" y="35209"/>
                  </a:cubicBezTo>
                  <a:cubicBezTo>
                    <a:pt x="15709" y="35199"/>
                    <a:pt x="15807" y="35056"/>
                    <a:pt x="16059" y="35151"/>
                  </a:cubicBezTo>
                  <a:cubicBezTo>
                    <a:pt x="16626" y="35590"/>
                    <a:pt x="16826" y="36268"/>
                    <a:pt x="16860" y="37051"/>
                  </a:cubicBezTo>
                  <a:cubicBezTo>
                    <a:pt x="18085" y="40216"/>
                    <a:pt x="19447" y="43295"/>
                    <a:pt x="20718" y="46431"/>
                  </a:cubicBezTo>
                  <a:cubicBezTo>
                    <a:pt x="21469" y="47898"/>
                    <a:pt x="22208" y="49382"/>
                    <a:pt x="22956" y="50886"/>
                  </a:cubicBezTo>
                  <a:cubicBezTo>
                    <a:pt x="23669" y="52316"/>
                    <a:pt x="24317" y="54006"/>
                    <a:pt x="25797" y="54951"/>
                  </a:cubicBezTo>
                  <a:cubicBezTo>
                    <a:pt x="26238" y="54909"/>
                    <a:pt x="25957" y="54414"/>
                    <a:pt x="26223" y="54178"/>
                  </a:cubicBezTo>
                  <a:cubicBezTo>
                    <a:pt x="26500" y="54241"/>
                    <a:pt x="26685" y="54160"/>
                    <a:pt x="26855" y="54055"/>
                  </a:cubicBezTo>
                  <a:cubicBezTo>
                    <a:pt x="27284" y="54677"/>
                    <a:pt x="27308" y="55563"/>
                    <a:pt x="27684" y="56220"/>
                  </a:cubicBezTo>
                  <a:cubicBezTo>
                    <a:pt x="27126" y="56528"/>
                    <a:pt x="26495" y="56726"/>
                    <a:pt x="25755" y="567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22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484" name="Google Shape;484;p22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22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22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7" name="Google Shape;487;p22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8" name="Google Shape;488;p22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22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22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22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22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22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4" name="Google Shape;494;p22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Google Shape;495;p22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6" name="Google Shape;496;p22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7" name="Google Shape;497;p22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8" name="Google Shape;498;p22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9" name="Google Shape;499;p22"/>
          <p:cNvSpPr txBox="1"/>
          <p:nvPr>
            <p:ph type="title"/>
          </p:nvPr>
        </p:nvSpPr>
        <p:spPr>
          <a:xfrm>
            <a:off x="5126225" y="1235150"/>
            <a:ext cx="2893200" cy="15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0" name="Google Shape;500;p22"/>
          <p:cNvSpPr txBox="1"/>
          <p:nvPr>
            <p:ph idx="1" type="subTitle"/>
          </p:nvPr>
        </p:nvSpPr>
        <p:spPr>
          <a:xfrm>
            <a:off x="5126225" y="2820551"/>
            <a:ext cx="2893200" cy="10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22"/>
          <p:cNvSpPr/>
          <p:nvPr>
            <p:ph idx="2" type="pic"/>
          </p:nvPr>
        </p:nvSpPr>
        <p:spPr>
          <a:xfrm>
            <a:off x="1124575" y="514874"/>
            <a:ext cx="2721300" cy="41139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60000"/>
              </a:schemeClr>
            </a:outerShdw>
          </a:effectLst>
        </p:spPr>
      </p:sp>
      <p:grpSp>
        <p:nvGrpSpPr>
          <p:cNvPr id="502" name="Google Shape;502;p22"/>
          <p:cNvGrpSpPr/>
          <p:nvPr/>
        </p:nvGrpSpPr>
        <p:grpSpPr>
          <a:xfrm>
            <a:off x="-1839034" y="-2972252"/>
            <a:ext cx="7749060" cy="10907002"/>
            <a:chOff x="-1839034" y="-2972252"/>
            <a:chExt cx="7749060" cy="10907002"/>
          </a:xfrm>
        </p:grpSpPr>
        <p:pic>
          <p:nvPicPr>
            <p:cNvPr id="503" name="Google Shape;503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13225" y="4448050"/>
              <a:ext cx="5196801" cy="3486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13320000" dist="19050">
                <a:schemeClr val="dk1">
                  <a:alpha val="20000"/>
                </a:schemeClr>
              </a:outerShdw>
            </a:effectLst>
          </p:spPr>
        </p:pic>
        <p:pic>
          <p:nvPicPr>
            <p:cNvPr id="504" name="Google Shape;504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791158">
              <a:off x="-1825099" y="-1873749"/>
              <a:ext cx="4265651" cy="28437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13320000" dist="19050">
                <a:schemeClr val="dk1">
                  <a:alpha val="20000"/>
                </a:schemeClr>
              </a:outerShdw>
            </a:effectLst>
          </p:spPr>
        </p:pic>
      </p:grpSp>
      <p:grpSp>
        <p:nvGrpSpPr>
          <p:cNvPr id="505" name="Google Shape;505;p22"/>
          <p:cNvGrpSpPr/>
          <p:nvPr/>
        </p:nvGrpSpPr>
        <p:grpSpPr>
          <a:xfrm>
            <a:off x="8430763" y="-279579"/>
            <a:ext cx="1062865" cy="1043755"/>
            <a:chOff x="4416175" y="245925"/>
            <a:chExt cx="1318200" cy="1294500"/>
          </a:xfrm>
        </p:grpSpPr>
        <p:sp>
          <p:nvSpPr>
            <p:cNvPr id="506" name="Google Shape;506;p22"/>
            <p:cNvSpPr/>
            <p:nvPr/>
          </p:nvSpPr>
          <p:spPr>
            <a:xfrm>
              <a:off x="5666950" y="694775"/>
              <a:ext cx="67425" cy="47600"/>
            </a:xfrm>
            <a:custGeom>
              <a:rect b="b" l="l" r="r" t="t"/>
              <a:pathLst>
                <a:path extrusionOk="0" h="1904" w="2697">
                  <a:moveTo>
                    <a:pt x="1407" y="0"/>
                  </a:moveTo>
                  <a:cubicBezTo>
                    <a:pt x="1140" y="0"/>
                    <a:pt x="813" y="82"/>
                    <a:pt x="424" y="279"/>
                  </a:cubicBezTo>
                  <a:cubicBezTo>
                    <a:pt x="141" y="730"/>
                    <a:pt x="1" y="1254"/>
                    <a:pt x="455" y="1777"/>
                  </a:cubicBezTo>
                  <a:cubicBezTo>
                    <a:pt x="712" y="1865"/>
                    <a:pt x="942" y="1903"/>
                    <a:pt x="1146" y="1903"/>
                  </a:cubicBezTo>
                  <a:cubicBezTo>
                    <a:pt x="2582" y="1903"/>
                    <a:pt x="2697" y="0"/>
                    <a:pt x="1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2"/>
            <p:cNvSpPr/>
            <p:nvPr/>
          </p:nvSpPr>
          <p:spPr>
            <a:xfrm>
              <a:off x="5542025" y="513050"/>
              <a:ext cx="52425" cy="43800"/>
            </a:xfrm>
            <a:custGeom>
              <a:rect b="b" l="l" r="r" t="t"/>
              <a:pathLst>
                <a:path extrusionOk="0" h="1752" w="2097">
                  <a:moveTo>
                    <a:pt x="1029" y="1"/>
                  </a:moveTo>
                  <a:cubicBezTo>
                    <a:pt x="822" y="1"/>
                    <a:pt x="563" y="66"/>
                    <a:pt x="245" y="223"/>
                  </a:cubicBezTo>
                  <a:cubicBezTo>
                    <a:pt x="156" y="580"/>
                    <a:pt x="0" y="906"/>
                    <a:pt x="143" y="1365"/>
                  </a:cubicBezTo>
                  <a:cubicBezTo>
                    <a:pt x="419" y="1641"/>
                    <a:pt x="674" y="1751"/>
                    <a:pt x="894" y="1751"/>
                  </a:cubicBezTo>
                  <a:cubicBezTo>
                    <a:pt x="1771" y="1751"/>
                    <a:pt x="2096" y="1"/>
                    <a:pt x="1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2"/>
            <p:cNvSpPr/>
            <p:nvPr/>
          </p:nvSpPr>
          <p:spPr>
            <a:xfrm>
              <a:off x="5426700" y="541900"/>
              <a:ext cx="83750" cy="62700"/>
            </a:xfrm>
            <a:custGeom>
              <a:rect b="b" l="l" r="r" t="t"/>
              <a:pathLst>
                <a:path extrusionOk="0" h="2508" w="3350">
                  <a:moveTo>
                    <a:pt x="1400" y="1"/>
                  </a:moveTo>
                  <a:cubicBezTo>
                    <a:pt x="1030" y="1"/>
                    <a:pt x="623" y="168"/>
                    <a:pt x="238" y="586"/>
                  </a:cubicBezTo>
                  <a:cubicBezTo>
                    <a:pt x="1" y="1458"/>
                    <a:pt x="536" y="2508"/>
                    <a:pt x="1434" y="2508"/>
                  </a:cubicBezTo>
                  <a:cubicBezTo>
                    <a:pt x="1617" y="2508"/>
                    <a:pt x="1815" y="2464"/>
                    <a:pt x="2025" y="2367"/>
                  </a:cubicBezTo>
                  <a:cubicBezTo>
                    <a:pt x="3349" y="1621"/>
                    <a:pt x="2553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5495275" y="736000"/>
              <a:ext cx="66625" cy="54375"/>
            </a:xfrm>
            <a:custGeom>
              <a:rect b="b" l="l" r="r" t="t"/>
              <a:pathLst>
                <a:path extrusionOk="0" h="2175" w="2665">
                  <a:moveTo>
                    <a:pt x="1477" y="1"/>
                  </a:moveTo>
                  <a:cubicBezTo>
                    <a:pt x="1365" y="1"/>
                    <a:pt x="1246" y="19"/>
                    <a:pt x="1121" y="60"/>
                  </a:cubicBezTo>
                  <a:cubicBezTo>
                    <a:pt x="347" y="411"/>
                    <a:pt x="1" y="948"/>
                    <a:pt x="273" y="1762"/>
                  </a:cubicBezTo>
                  <a:cubicBezTo>
                    <a:pt x="430" y="2054"/>
                    <a:pt x="722" y="2175"/>
                    <a:pt x="1055" y="2175"/>
                  </a:cubicBezTo>
                  <a:cubicBezTo>
                    <a:pt x="1515" y="2175"/>
                    <a:pt x="2052" y="1943"/>
                    <a:pt x="2410" y="1616"/>
                  </a:cubicBezTo>
                  <a:cubicBezTo>
                    <a:pt x="2664" y="881"/>
                    <a:pt x="2245" y="1"/>
                    <a:pt x="1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4526525" y="375200"/>
              <a:ext cx="934375" cy="1017325"/>
            </a:xfrm>
            <a:custGeom>
              <a:rect b="b" l="l" r="r" t="t"/>
              <a:pathLst>
                <a:path extrusionOk="0" h="40693" w="37375">
                  <a:moveTo>
                    <a:pt x="29852" y="0"/>
                  </a:moveTo>
                  <a:cubicBezTo>
                    <a:pt x="27983" y="0"/>
                    <a:pt x="27095" y="2281"/>
                    <a:pt x="25766" y="3227"/>
                  </a:cubicBezTo>
                  <a:cubicBezTo>
                    <a:pt x="23019" y="2886"/>
                    <a:pt x="20033" y="3087"/>
                    <a:pt x="17319" y="2664"/>
                  </a:cubicBezTo>
                  <a:cubicBezTo>
                    <a:pt x="16065" y="2074"/>
                    <a:pt x="15079" y="887"/>
                    <a:pt x="13567" y="887"/>
                  </a:cubicBezTo>
                  <a:cubicBezTo>
                    <a:pt x="13332" y="887"/>
                    <a:pt x="13086" y="916"/>
                    <a:pt x="12824" y="979"/>
                  </a:cubicBezTo>
                  <a:cubicBezTo>
                    <a:pt x="12041" y="1538"/>
                    <a:pt x="13052" y="2903"/>
                    <a:pt x="13155" y="3596"/>
                  </a:cubicBezTo>
                  <a:cubicBezTo>
                    <a:pt x="12748" y="4545"/>
                    <a:pt x="12094" y="4843"/>
                    <a:pt x="11386" y="4843"/>
                  </a:cubicBezTo>
                  <a:cubicBezTo>
                    <a:pt x="10336" y="4843"/>
                    <a:pt x="9168" y="4187"/>
                    <a:pt x="8517" y="4020"/>
                  </a:cubicBezTo>
                  <a:cubicBezTo>
                    <a:pt x="8242" y="4126"/>
                    <a:pt x="7959" y="4236"/>
                    <a:pt x="7686" y="4343"/>
                  </a:cubicBezTo>
                  <a:cubicBezTo>
                    <a:pt x="6927" y="5294"/>
                    <a:pt x="7535" y="6848"/>
                    <a:pt x="7172" y="7973"/>
                  </a:cubicBezTo>
                  <a:cubicBezTo>
                    <a:pt x="6282" y="8446"/>
                    <a:pt x="5310" y="8319"/>
                    <a:pt x="4664" y="8945"/>
                  </a:cubicBezTo>
                  <a:cubicBezTo>
                    <a:pt x="4500" y="9567"/>
                    <a:pt x="4709" y="10291"/>
                    <a:pt x="5168" y="10944"/>
                  </a:cubicBezTo>
                  <a:cubicBezTo>
                    <a:pt x="4618" y="11687"/>
                    <a:pt x="4131" y="12463"/>
                    <a:pt x="3245" y="13058"/>
                  </a:cubicBezTo>
                  <a:cubicBezTo>
                    <a:pt x="2009" y="13311"/>
                    <a:pt x="158" y="13168"/>
                    <a:pt x="0" y="14593"/>
                  </a:cubicBezTo>
                  <a:cubicBezTo>
                    <a:pt x="248" y="15521"/>
                    <a:pt x="1180" y="14899"/>
                    <a:pt x="1509" y="15652"/>
                  </a:cubicBezTo>
                  <a:lnTo>
                    <a:pt x="1509" y="15654"/>
                  </a:lnTo>
                  <a:cubicBezTo>
                    <a:pt x="2156" y="17982"/>
                    <a:pt x="1575" y="19769"/>
                    <a:pt x="2885" y="22388"/>
                  </a:cubicBezTo>
                  <a:cubicBezTo>
                    <a:pt x="2488" y="23945"/>
                    <a:pt x="3171" y="25847"/>
                    <a:pt x="4256" y="27345"/>
                  </a:cubicBezTo>
                  <a:cubicBezTo>
                    <a:pt x="4384" y="29529"/>
                    <a:pt x="1458" y="30821"/>
                    <a:pt x="3176" y="33387"/>
                  </a:cubicBezTo>
                  <a:cubicBezTo>
                    <a:pt x="3573" y="33802"/>
                    <a:pt x="4116" y="33950"/>
                    <a:pt x="4722" y="33950"/>
                  </a:cubicBezTo>
                  <a:cubicBezTo>
                    <a:pt x="5920" y="33950"/>
                    <a:pt x="7366" y="33371"/>
                    <a:pt x="8423" y="33134"/>
                  </a:cubicBezTo>
                  <a:lnTo>
                    <a:pt x="8423" y="33134"/>
                  </a:lnTo>
                  <a:cubicBezTo>
                    <a:pt x="8423" y="34319"/>
                    <a:pt x="7411" y="35059"/>
                    <a:pt x="8267" y="36629"/>
                  </a:cubicBezTo>
                  <a:cubicBezTo>
                    <a:pt x="8661" y="37094"/>
                    <a:pt x="9119" y="37271"/>
                    <a:pt x="9631" y="37271"/>
                  </a:cubicBezTo>
                  <a:cubicBezTo>
                    <a:pt x="10709" y="37271"/>
                    <a:pt x="12026" y="36489"/>
                    <a:pt x="13497" y="35966"/>
                  </a:cubicBezTo>
                  <a:cubicBezTo>
                    <a:pt x="16214" y="36603"/>
                    <a:pt x="18714" y="37721"/>
                    <a:pt x="21708" y="37721"/>
                  </a:cubicBezTo>
                  <a:cubicBezTo>
                    <a:pt x="22272" y="37721"/>
                    <a:pt x="22854" y="37682"/>
                    <a:pt x="23458" y="37592"/>
                  </a:cubicBezTo>
                  <a:cubicBezTo>
                    <a:pt x="24436" y="38745"/>
                    <a:pt x="25064" y="40692"/>
                    <a:pt x="26549" y="40692"/>
                  </a:cubicBezTo>
                  <a:cubicBezTo>
                    <a:pt x="26643" y="40692"/>
                    <a:pt x="26741" y="40684"/>
                    <a:pt x="26842" y="40668"/>
                  </a:cubicBezTo>
                  <a:cubicBezTo>
                    <a:pt x="27649" y="40039"/>
                    <a:pt x="28024" y="39212"/>
                    <a:pt x="27440" y="37966"/>
                  </a:cubicBezTo>
                  <a:cubicBezTo>
                    <a:pt x="27974" y="36983"/>
                    <a:pt x="27932" y="35747"/>
                    <a:pt x="29703" y="35306"/>
                  </a:cubicBezTo>
                  <a:cubicBezTo>
                    <a:pt x="30136" y="35641"/>
                    <a:pt x="30808" y="36018"/>
                    <a:pt x="31429" y="36018"/>
                  </a:cubicBezTo>
                  <a:cubicBezTo>
                    <a:pt x="31872" y="36018"/>
                    <a:pt x="32289" y="35826"/>
                    <a:pt x="32576" y="35291"/>
                  </a:cubicBezTo>
                  <a:cubicBezTo>
                    <a:pt x="32433" y="34239"/>
                    <a:pt x="31464" y="32824"/>
                    <a:pt x="32846" y="32442"/>
                  </a:cubicBezTo>
                  <a:cubicBezTo>
                    <a:pt x="34042" y="32539"/>
                    <a:pt x="34732" y="34312"/>
                    <a:pt x="35930" y="34312"/>
                  </a:cubicBezTo>
                  <a:cubicBezTo>
                    <a:pt x="36117" y="34312"/>
                    <a:pt x="36317" y="34269"/>
                    <a:pt x="36533" y="34169"/>
                  </a:cubicBezTo>
                  <a:cubicBezTo>
                    <a:pt x="36950" y="33973"/>
                    <a:pt x="37066" y="33591"/>
                    <a:pt x="37374" y="33157"/>
                  </a:cubicBezTo>
                  <a:cubicBezTo>
                    <a:pt x="36836" y="30736"/>
                    <a:pt x="34976" y="30293"/>
                    <a:pt x="34698" y="28022"/>
                  </a:cubicBezTo>
                  <a:cubicBezTo>
                    <a:pt x="36033" y="25020"/>
                    <a:pt x="36809" y="21769"/>
                    <a:pt x="35448" y="17579"/>
                  </a:cubicBezTo>
                  <a:cubicBezTo>
                    <a:pt x="36275" y="17124"/>
                    <a:pt x="36640" y="16455"/>
                    <a:pt x="37104" y="15842"/>
                  </a:cubicBezTo>
                  <a:cubicBezTo>
                    <a:pt x="36441" y="13907"/>
                    <a:pt x="34586" y="14675"/>
                    <a:pt x="33809" y="13005"/>
                  </a:cubicBezTo>
                  <a:cubicBezTo>
                    <a:pt x="34163" y="12006"/>
                    <a:pt x="35269" y="11339"/>
                    <a:pt x="35666" y="10362"/>
                  </a:cubicBezTo>
                  <a:cubicBezTo>
                    <a:pt x="35463" y="8150"/>
                    <a:pt x="33192" y="9045"/>
                    <a:pt x="31936" y="8517"/>
                  </a:cubicBezTo>
                  <a:cubicBezTo>
                    <a:pt x="30931" y="6530"/>
                    <a:pt x="29655" y="5166"/>
                    <a:pt x="28276" y="4040"/>
                  </a:cubicBezTo>
                  <a:cubicBezTo>
                    <a:pt x="29107" y="2789"/>
                    <a:pt x="30749" y="1902"/>
                    <a:pt x="30146" y="19"/>
                  </a:cubicBezTo>
                  <a:cubicBezTo>
                    <a:pt x="30046" y="6"/>
                    <a:pt x="29948" y="0"/>
                    <a:pt x="29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2"/>
            <p:cNvSpPr/>
            <p:nvPr/>
          </p:nvSpPr>
          <p:spPr>
            <a:xfrm>
              <a:off x="5453150" y="1255825"/>
              <a:ext cx="78525" cy="59650"/>
            </a:xfrm>
            <a:custGeom>
              <a:rect b="b" l="l" r="r" t="t"/>
              <a:pathLst>
                <a:path extrusionOk="0" h="2386" w="3141">
                  <a:moveTo>
                    <a:pt x="1344" y="1"/>
                  </a:moveTo>
                  <a:cubicBezTo>
                    <a:pt x="1198" y="1"/>
                    <a:pt x="1035" y="16"/>
                    <a:pt x="855" y="50"/>
                  </a:cubicBezTo>
                  <a:cubicBezTo>
                    <a:pt x="141" y="394"/>
                    <a:pt x="1" y="991"/>
                    <a:pt x="126" y="1707"/>
                  </a:cubicBezTo>
                  <a:cubicBezTo>
                    <a:pt x="480" y="2195"/>
                    <a:pt x="850" y="2386"/>
                    <a:pt x="1185" y="2386"/>
                  </a:cubicBezTo>
                  <a:cubicBezTo>
                    <a:pt x="2373" y="2386"/>
                    <a:pt x="3141" y="1"/>
                    <a:pt x="1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4768950" y="245925"/>
              <a:ext cx="84675" cy="103675"/>
            </a:xfrm>
            <a:custGeom>
              <a:rect b="b" l="l" r="r" t="t"/>
              <a:pathLst>
                <a:path extrusionOk="0" h="4147" w="3387">
                  <a:moveTo>
                    <a:pt x="418" y="0"/>
                  </a:moveTo>
                  <a:cubicBezTo>
                    <a:pt x="346" y="0"/>
                    <a:pt x="274" y="5"/>
                    <a:pt x="201" y="15"/>
                  </a:cubicBezTo>
                  <a:cubicBezTo>
                    <a:pt x="1" y="1498"/>
                    <a:pt x="1021" y="4147"/>
                    <a:pt x="2680" y="4147"/>
                  </a:cubicBezTo>
                  <a:cubicBezTo>
                    <a:pt x="2904" y="4147"/>
                    <a:pt x="3140" y="4098"/>
                    <a:pt x="3387" y="3992"/>
                  </a:cubicBezTo>
                  <a:cubicBezTo>
                    <a:pt x="3323" y="2207"/>
                    <a:pt x="1966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5213850" y="1486525"/>
              <a:ext cx="73325" cy="53900"/>
            </a:xfrm>
            <a:custGeom>
              <a:rect b="b" l="l" r="r" t="t"/>
              <a:pathLst>
                <a:path extrusionOk="0" h="2156" w="2933">
                  <a:moveTo>
                    <a:pt x="1442" y="0"/>
                  </a:moveTo>
                  <a:cubicBezTo>
                    <a:pt x="1267" y="0"/>
                    <a:pt x="1076" y="46"/>
                    <a:pt x="875" y="152"/>
                  </a:cubicBezTo>
                  <a:cubicBezTo>
                    <a:pt x="1" y="689"/>
                    <a:pt x="629" y="2156"/>
                    <a:pt x="1563" y="2156"/>
                  </a:cubicBezTo>
                  <a:cubicBezTo>
                    <a:pt x="1710" y="2156"/>
                    <a:pt x="1864" y="2120"/>
                    <a:pt x="2022" y="2038"/>
                  </a:cubicBezTo>
                  <a:cubicBezTo>
                    <a:pt x="2932" y="1492"/>
                    <a:pt x="2438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5197475" y="1420050"/>
              <a:ext cx="52425" cy="44975"/>
            </a:xfrm>
            <a:custGeom>
              <a:rect b="b" l="l" r="r" t="t"/>
              <a:pathLst>
                <a:path extrusionOk="0" h="1799" w="2097">
                  <a:moveTo>
                    <a:pt x="1150" y="1"/>
                  </a:moveTo>
                  <a:cubicBezTo>
                    <a:pt x="571" y="1"/>
                    <a:pt x="1" y="631"/>
                    <a:pt x="241" y="1251"/>
                  </a:cubicBezTo>
                  <a:cubicBezTo>
                    <a:pt x="379" y="1608"/>
                    <a:pt x="721" y="1798"/>
                    <a:pt x="1081" y="1798"/>
                  </a:cubicBezTo>
                  <a:cubicBezTo>
                    <a:pt x="1476" y="1798"/>
                    <a:pt x="1894" y="1570"/>
                    <a:pt x="2096" y="1080"/>
                  </a:cubicBezTo>
                  <a:cubicBezTo>
                    <a:pt x="1944" y="293"/>
                    <a:pt x="1545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4603575" y="319400"/>
              <a:ext cx="107350" cy="113575"/>
            </a:xfrm>
            <a:custGeom>
              <a:rect b="b" l="l" r="r" t="t"/>
              <a:pathLst>
                <a:path extrusionOk="0" h="4543" w="4294">
                  <a:moveTo>
                    <a:pt x="680" y="1"/>
                  </a:moveTo>
                  <a:cubicBezTo>
                    <a:pt x="483" y="80"/>
                    <a:pt x="282" y="157"/>
                    <a:pt x="83" y="236"/>
                  </a:cubicBezTo>
                  <a:cubicBezTo>
                    <a:pt x="1" y="2080"/>
                    <a:pt x="1808" y="4543"/>
                    <a:pt x="3526" y="4543"/>
                  </a:cubicBezTo>
                  <a:cubicBezTo>
                    <a:pt x="3786" y="4543"/>
                    <a:pt x="4044" y="4487"/>
                    <a:pt x="4293" y="4363"/>
                  </a:cubicBezTo>
                  <a:cubicBezTo>
                    <a:pt x="3552" y="2725"/>
                    <a:pt x="2173" y="674"/>
                    <a:pt x="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4687825" y="1315775"/>
              <a:ext cx="106850" cy="65300"/>
            </a:xfrm>
            <a:custGeom>
              <a:rect b="b" l="l" r="r" t="t"/>
              <a:pathLst>
                <a:path extrusionOk="0" h="2612" w="4274">
                  <a:moveTo>
                    <a:pt x="1366" y="1"/>
                  </a:moveTo>
                  <a:cubicBezTo>
                    <a:pt x="614" y="1"/>
                    <a:pt x="1" y="530"/>
                    <a:pt x="501" y="1980"/>
                  </a:cubicBezTo>
                  <a:cubicBezTo>
                    <a:pt x="824" y="2370"/>
                    <a:pt x="1283" y="2456"/>
                    <a:pt x="1708" y="2612"/>
                  </a:cubicBezTo>
                  <a:cubicBezTo>
                    <a:pt x="4273" y="1487"/>
                    <a:pt x="2626" y="1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4416175" y="687525"/>
              <a:ext cx="84450" cy="66375"/>
            </a:xfrm>
            <a:custGeom>
              <a:rect b="b" l="l" r="r" t="t"/>
              <a:pathLst>
                <a:path extrusionOk="0" h="2655" w="3378">
                  <a:moveTo>
                    <a:pt x="1862" y="0"/>
                  </a:moveTo>
                  <a:cubicBezTo>
                    <a:pt x="938" y="0"/>
                    <a:pt x="1" y="756"/>
                    <a:pt x="520" y="1965"/>
                  </a:cubicBezTo>
                  <a:cubicBezTo>
                    <a:pt x="792" y="2422"/>
                    <a:pt x="1317" y="2654"/>
                    <a:pt x="1846" y="2654"/>
                  </a:cubicBezTo>
                  <a:cubicBezTo>
                    <a:pt x="2457" y="2654"/>
                    <a:pt x="3071" y="2343"/>
                    <a:pt x="3298" y="1710"/>
                  </a:cubicBezTo>
                  <a:cubicBezTo>
                    <a:pt x="3378" y="514"/>
                    <a:pt x="2624" y="0"/>
                    <a:pt x="1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4511100" y="1196550"/>
              <a:ext cx="92150" cy="74175"/>
            </a:xfrm>
            <a:custGeom>
              <a:rect b="b" l="l" r="r" t="t"/>
              <a:pathLst>
                <a:path extrusionOk="0" h="2967" w="3686">
                  <a:moveTo>
                    <a:pt x="1715" y="0"/>
                  </a:moveTo>
                  <a:cubicBezTo>
                    <a:pt x="1511" y="0"/>
                    <a:pt x="1279" y="32"/>
                    <a:pt x="1017" y="103"/>
                  </a:cubicBezTo>
                  <a:cubicBezTo>
                    <a:pt x="332" y="592"/>
                    <a:pt x="0" y="1236"/>
                    <a:pt x="306" y="2159"/>
                  </a:cubicBezTo>
                  <a:cubicBezTo>
                    <a:pt x="791" y="2739"/>
                    <a:pt x="1251" y="2966"/>
                    <a:pt x="1647" y="2966"/>
                  </a:cubicBezTo>
                  <a:cubicBezTo>
                    <a:pt x="3078" y="2966"/>
                    <a:pt x="3685" y="0"/>
                    <a:pt x="1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23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521" name="Google Shape;521;p23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2" name="Google Shape;522;p23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p23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23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23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23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7" name="Google Shape;527;p23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8" name="Google Shape;528;p23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23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0" name="Google Shape;530;p23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1" name="Google Shape;531;p23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2" name="Google Shape;532;p23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3" name="Google Shape;533;p23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4" name="Google Shape;534;p23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5" name="Google Shape;535;p23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36" name="Google Shape;536;p23"/>
          <p:cNvSpPr txBox="1"/>
          <p:nvPr>
            <p:ph type="title"/>
          </p:nvPr>
        </p:nvSpPr>
        <p:spPr>
          <a:xfrm>
            <a:off x="713225" y="539500"/>
            <a:ext cx="2520300" cy="9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7" name="Google Shape;537;p23"/>
          <p:cNvSpPr txBox="1"/>
          <p:nvPr>
            <p:ph idx="1" type="subTitle"/>
          </p:nvPr>
        </p:nvSpPr>
        <p:spPr>
          <a:xfrm>
            <a:off x="713225" y="1468475"/>
            <a:ext cx="25203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38" name="Google Shape;53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141808">
            <a:off x="-1945925" y="4621650"/>
            <a:ext cx="4836302" cy="3224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7280000" dist="1905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4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541" name="Google Shape;541;p24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24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24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" name="Google Shape;544;p24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p24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24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24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8" name="Google Shape;548;p24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" name="Google Shape;549;p24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0" name="Google Shape;550;p24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1" name="Google Shape;551;p24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24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3" name="Google Shape;553;p24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4" name="Google Shape;554;p24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" name="Google Shape;555;p24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56" name="Google Shape;556;p24"/>
          <p:cNvSpPr txBox="1"/>
          <p:nvPr>
            <p:ph type="title"/>
          </p:nvPr>
        </p:nvSpPr>
        <p:spPr>
          <a:xfrm>
            <a:off x="5263162" y="1406325"/>
            <a:ext cx="2514600" cy="12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7" name="Google Shape;557;p24"/>
          <p:cNvSpPr txBox="1"/>
          <p:nvPr>
            <p:ph idx="1" type="subTitle"/>
          </p:nvPr>
        </p:nvSpPr>
        <p:spPr>
          <a:xfrm>
            <a:off x="5263162" y="2516387"/>
            <a:ext cx="25146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58" name="Google Shape;55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3387625" y="1020525"/>
            <a:ext cx="4716148" cy="31642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320000" dist="19050">
              <a:schemeClr val="dk1">
                <a:alpha val="20000"/>
              </a:schemeClr>
            </a:outerShdw>
          </a:effectLst>
        </p:spPr>
      </p:pic>
      <p:grpSp>
        <p:nvGrpSpPr>
          <p:cNvPr id="559" name="Google Shape;559;p24"/>
          <p:cNvGrpSpPr/>
          <p:nvPr/>
        </p:nvGrpSpPr>
        <p:grpSpPr>
          <a:xfrm>
            <a:off x="8039099" y="204785"/>
            <a:ext cx="1169513" cy="1045109"/>
            <a:chOff x="2587025" y="334800"/>
            <a:chExt cx="1318950" cy="1178650"/>
          </a:xfrm>
        </p:grpSpPr>
        <p:sp>
          <p:nvSpPr>
            <p:cNvPr id="560" name="Google Shape;560;p24"/>
            <p:cNvSpPr/>
            <p:nvPr/>
          </p:nvSpPr>
          <p:spPr>
            <a:xfrm>
              <a:off x="2652275" y="538675"/>
              <a:ext cx="33650" cy="286350"/>
            </a:xfrm>
            <a:custGeom>
              <a:rect b="b" l="l" r="r" t="t"/>
              <a:pathLst>
                <a:path extrusionOk="0" h="11454" w="1346">
                  <a:moveTo>
                    <a:pt x="266" y="1"/>
                  </a:moveTo>
                  <a:cubicBezTo>
                    <a:pt x="199" y="95"/>
                    <a:pt x="94" y="106"/>
                    <a:pt x="61" y="284"/>
                  </a:cubicBezTo>
                  <a:cubicBezTo>
                    <a:pt x="0" y="3138"/>
                    <a:pt x="333" y="6041"/>
                    <a:pt x="575" y="8708"/>
                  </a:cubicBezTo>
                  <a:cubicBezTo>
                    <a:pt x="658" y="9625"/>
                    <a:pt x="428" y="10682"/>
                    <a:pt x="1047" y="11454"/>
                  </a:cubicBezTo>
                  <a:cubicBezTo>
                    <a:pt x="1345" y="7392"/>
                    <a:pt x="1005" y="3609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3308475" y="487325"/>
              <a:ext cx="109550" cy="72325"/>
            </a:xfrm>
            <a:custGeom>
              <a:rect b="b" l="l" r="r" t="t"/>
              <a:pathLst>
                <a:path extrusionOk="0" h="2893" w="4382">
                  <a:moveTo>
                    <a:pt x="4248" y="1"/>
                  </a:moveTo>
                  <a:cubicBezTo>
                    <a:pt x="2819" y="936"/>
                    <a:pt x="1334" y="1742"/>
                    <a:pt x="0" y="2892"/>
                  </a:cubicBezTo>
                  <a:cubicBezTo>
                    <a:pt x="1627" y="2367"/>
                    <a:pt x="3154" y="1609"/>
                    <a:pt x="4374" y="142"/>
                  </a:cubicBezTo>
                  <a:cubicBezTo>
                    <a:pt x="4382" y="73"/>
                    <a:pt x="4347" y="24"/>
                    <a:pt x="42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3384975" y="1218975"/>
              <a:ext cx="227875" cy="136475"/>
            </a:xfrm>
            <a:custGeom>
              <a:rect b="b" l="l" r="r" t="t"/>
              <a:pathLst>
                <a:path extrusionOk="0" h="5459" w="9115">
                  <a:moveTo>
                    <a:pt x="501" y="0"/>
                  </a:moveTo>
                  <a:cubicBezTo>
                    <a:pt x="315" y="0"/>
                    <a:pt x="144" y="41"/>
                    <a:pt x="1" y="142"/>
                  </a:cubicBezTo>
                  <a:cubicBezTo>
                    <a:pt x="1367" y="1875"/>
                    <a:pt x="4360" y="3223"/>
                    <a:pt x="6681" y="4515"/>
                  </a:cubicBezTo>
                  <a:cubicBezTo>
                    <a:pt x="7265" y="4840"/>
                    <a:pt x="7930" y="5459"/>
                    <a:pt x="8577" y="5459"/>
                  </a:cubicBezTo>
                  <a:cubicBezTo>
                    <a:pt x="8758" y="5459"/>
                    <a:pt x="8938" y="5410"/>
                    <a:pt x="9114" y="5292"/>
                  </a:cubicBezTo>
                  <a:cubicBezTo>
                    <a:pt x="9097" y="4907"/>
                    <a:pt x="8889" y="4604"/>
                    <a:pt x="8683" y="4300"/>
                  </a:cubicBezTo>
                  <a:cubicBezTo>
                    <a:pt x="6734" y="3163"/>
                    <a:pt x="4295" y="1491"/>
                    <a:pt x="2053" y="496"/>
                  </a:cubicBezTo>
                  <a:cubicBezTo>
                    <a:pt x="1636" y="311"/>
                    <a:pt x="1015" y="0"/>
                    <a:pt x="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3394625" y="1174225"/>
              <a:ext cx="244825" cy="131275"/>
            </a:xfrm>
            <a:custGeom>
              <a:rect b="b" l="l" r="r" t="t"/>
              <a:pathLst>
                <a:path extrusionOk="0" h="5251" w="9793">
                  <a:moveTo>
                    <a:pt x="1200" y="0"/>
                  </a:moveTo>
                  <a:cubicBezTo>
                    <a:pt x="980" y="0"/>
                    <a:pt x="796" y="79"/>
                    <a:pt x="648" y="238"/>
                  </a:cubicBezTo>
                  <a:cubicBezTo>
                    <a:pt x="494" y="137"/>
                    <a:pt x="365" y="47"/>
                    <a:pt x="251" y="47"/>
                  </a:cubicBezTo>
                  <a:cubicBezTo>
                    <a:pt x="160" y="47"/>
                    <a:pt x="78" y="103"/>
                    <a:pt x="0" y="256"/>
                  </a:cubicBezTo>
                  <a:cubicBezTo>
                    <a:pt x="122" y="664"/>
                    <a:pt x="699" y="873"/>
                    <a:pt x="889" y="1247"/>
                  </a:cubicBezTo>
                  <a:cubicBezTo>
                    <a:pt x="3672" y="2529"/>
                    <a:pt x="6065" y="3980"/>
                    <a:pt x="8909" y="5235"/>
                  </a:cubicBezTo>
                  <a:cubicBezTo>
                    <a:pt x="9150" y="4982"/>
                    <a:pt x="9616" y="5251"/>
                    <a:pt x="9792" y="4851"/>
                  </a:cubicBezTo>
                  <a:cubicBezTo>
                    <a:pt x="7664" y="2948"/>
                    <a:pt x="4299" y="1268"/>
                    <a:pt x="1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2865550" y="903700"/>
              <a:ext cx="53600" cy="19075"/>
            </a:xfrm>
            <a:custGeom>
              <a:rect b="b" l="l" r="r" t="t"/>
              <a:pathLst>
                <a:path extrusionOk="0" h="763" w="2144">
                  <a:moveTo>
                    <a:pt x="867" y="0"/>
                  </a:moveTo>
                  <a:cubicBezTo>
                    <a:pt x="545" y="0"/>
                    <a:pt x="234" y="44"/>
                    <a:pt x="11" y="84"/>
                  </a:cubicBezTo>
                  <a:cubicBezTo>
                    <a:pt x="0" y="566"/>
                    <a:pt x="556" y="763"/>
                    <a:pt x="1117" y="763"/>
                  </a:cubicBezTo>
                  <a:cubicBezTo>
                    <a:pt x="1536" y="763"/>
                    <a:pt x="1957" y="653"/>
                    <a:pt x="2144" y="469"/>
                  </a:cubicBezTo>
                  <a:cubicBezTo>
                    <a:pt x="1873" y="101"/>
                    <a:pt x="1357" y="0"/>
                    <a:pt x="8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3351200" y="1255050"/>
              <a:ext cx="240425" cy="150450"/>
            </a:xfrm>
            <a:custGeom>
              <a:rect b="b" l="l" r="r" t="t"/>
              <a:pathLst>
                <a:path extrusionOk="0" h="6018" w="9617">
                  <a:moveTo>
                    <a:pt x="16" y="1"/>
                  </a:moveTo>
                  <a:cubicBezTo>
                    <a:pt x="0" y="641"/>
                    <a:pt x="550" y="1034"/>
                    <a:pt x="875" y="1526"/>
                  </a:cubicBezTo>
                  <a:cubicBezTo>
                    <a:pt x="2209" y="2334"/>
                    <a:pt x="3623" y="3144"/>
                    <a:pt x="5022" y="3984"/>
                  </a:cubicBezTo>
                  <a:cubicBezTo>
                    <a:pt x="6315" y="4765"/>
                    <a:pt x="7765" y="5977"/>
                    <a:pt x="9245" y="6017"/>
                  </a:cubicBezTo>
                  <a:cubicBezTo>
                    <a:pt x="9616" y="5157"/>
                    <a:pt x="8662" y="4873"/>
                    <a:pt x="8039" y="4444"/>
                  </a:cubicBezTo>
                  <a:cubicBezTo>
                    <a:pt x="5753" y="2844"/>
                    <a:pt x="3006" y="874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2587025" y="334800"/>
              <a:ext cx="1318950" cy="1178650"/>
            </a:xfrm>
            <a:custGeom>
              <a:rect b="b" l="l" r="r" t="t"/>
              <a:pathLst>
                <a:path extrusionOk="0" h="47146" w="52758">
                  <a:moveTo>
                    <a:pt x="1864" y="993"/>
                  </a:moveTo>
                  <a:cubicBezTo>
                    <a:pt x="11816" y="1329"/>
                    <a:pt x="22381" y="3082"/>
                    <a:pt x="32384" y="3533"/>
                  </a:cubicBezTo>
                  <a:cubicBezTo>
                    <a:pt x="33529" y="4446"/>
                    <a:pt x="35048" y="4328"/>
                    <a:pt x="36285" y="4524"/>
                  </a:cubicBezTo>
                  <a:cubicBezTo>
                    <a:pt x="36319" y="4542"/>
                    <a:pt x="36353" y="4546"/>
                    <a:pt x="36383" y="4546"/>
                  </a:cubicBezTo>
                  <a:cubicBezTo>
                    <a:pt x="36420" y="4546"/>
                    <a:pt x="36453" y="4540"/>
                    <a:pt x="36478" y="4540"/>
                  </a:cubicBezTo>
                  <a:cubicBezTo>
                    <a:pt x="36513" y="4540"/>
                    <a:pt x="36532" y="4553"/>
                    <a:pt x="36523" y="4617"/>
                  </a:cubicBezTo>
                  <a:cubicBezTo>
                    <a:pt x="36550" y="4629"/>
                    <a:pt x="36575" y="4639"/>
                    <a:pt x="36601" y="4649"/>
                  </a:cubicBezTo>
                  <a:cubicBezTo>
                    <a:pt x="36887" y="5054"/>
                    <a:pt x="35967" y="5165"/>
                    <a:pt x="35753" y="5409"/>
                  </a:cubicBezTo>
                  <a:cubicBezTo>
                    <a:pt x="35402" y="5656"/>
                    <a:pt x="35041" y="5882"/>
                    <a:pt x="34668" y="6077"/>
                  </a:cubicBezTo>
                  <a:cubicBezTo>
                    <a:pt x="33964" y="6570"/>
                    <a:pt x="33226" y="6984"/>
                    <a:pt x="32496" y="7414"/>
                  </a:cubicBezTo>
                  <a:cubicBezTo>
                    <a:pt x="31041" y="8336"/>
                    <a:pt x="29620" y="9344"/>
                    <a:pt x="28121" y="10165"/>
                  </a:cubicBezTo>
                  <a:cubicBezTo>
                    <a:pt x="27777" y="10530"/>
                    <a:pt x="27445" y="10920"/>
                    <a:pt x="27021" y="11100"/>
                  </a:cubicBezTo>
                  <a:cubicBezTo>
                    <a:pt x="25729" y="10374"/>
                    <a:pt x="24469" y="9632"/>
                    <a:pt x="23018" y="8975"/>
                  </a:cubicBezTo>
                  <a:cubicBezTo>
                    <a:pt x="21009" y="9325"/>
                    <a:pt x="20186" y="12408"/>
                    <a:pt x="18829" y="14265"/>
                  </a:cubicBezTo>
                  <a:cubicBezTo>
                    <a:pt x="13336" y="10025"/>
                    <a:pt x="7685" y="5835"/>
                    <a:pt x="1694" y="2114"/>
                  </a:cubicBezTo>
                  <a:cubicBezTo>
                    <a:pt x="1638" y="1790"/>
                    <a:pt x="1615" y="1448"/>
                    <a:pt x="1864" y="993"/>
                  </a:cubicBezTo>
                  <a:close/>
                  <a:moveTo>
                    <a:pt x="37315" y="5386"/>
                  </a:moveTo>
                  <a:cubicBezTo>
                    <a:pt x="37394" y="5418"/>
                    <a:pt x="37474" y="5448"/>
                    <a:pt x="37553" y="5480"/>
                  </a:cubicBezTo>
                  <a:cubicBezTo>
                    <a:pt x="37542" y="9546"/>
                    <a:pt x="37559" y="13602"/>
                    <a:pt x="37704" y="17601"/>
                  </a:cubicBezTo>
                  <a:cubicBezTo>
                    <a:pt x="34596" y="15674"/>
                    <a:pt x="31326" y="13817"/>
                    <a:pt x="28270" y="11869"/>
                  </a:cubicBezTo>
                  <a:cubicBezTo>
                    <a:pt x="27927" y="11720"/>
                    <a:pt x="28545" y="11607"/>
                    <a:pt x="28665" y="11566"/>
                  </a:cubicBezTo>
                  <a:cubicBezTo>
                    <a:pt x="29203" y="11094"/>
                    <a:pt x="29818" y="10800"/>
                    <a:pt x="30395" y="10422"/>
                  </a:cubicBezTo>
                  <a:cubicBezTo>
                    <a:pt x="31132" y="9858"/>
                    <a:pt x="31843" y="9232"/>
                    <a:pt x="32660" y="8849"/>
                  </a:cubicBezTo>
                  <a:cubicBezTo>
                    <a:pt x="34129" y="7707"/>
                    <a:pt x="35648" y="6678"/>
                    <a:pt x="37143" y="5593"/>
                  </a:cubicBezTo>
                  <a:cubicBezTo>
                    <a:pt x="37209" y="5546"/>
                    <a:pt x="37276" y="5496"/>
                    <a:pt x="37315" y="5386"/>
                  </a:cubicBezTo>
                  <a:close/>
                  <a:moveTo>
                    <a:pt x="1736" y="3865"/>
                  </a:moveTo>
                  <a:cubicBezTo>
                    <a:pt x="6595" y="6626"/>
                    <a:pt x="11087" y="10114"/>
                    <a:pt x="15464" y="13301"/>
                  </a:cubicBezTo>
                  <a:cubicBezTo>
                    <a:pt x="15563" y="13760"/>
                    <a:pt x="14411" y="13878"/>
                    <a:pt x="14062" y="14303"/>
                  </a:cubicBezTo>
                  <a:cubicBezTo>
                    <a:pt x="13426" y="14442"/>
                    <a:pt x="12915" y="14880"/>
                    <a:pt x="12299" y="15070"/>
                  </a:cubicBezTo>
                  <a:cubicBezTo>
                    <a:pt x="11219" y="15748"/>
                    <a:pt x="10087" y="16312"/>
                    <a:pt x="8946" y="16852"/>
                  </a:cubicBezTo>
                  <a:cubicBezTo>
                    <a:pt x="6715" y="18103"/>
                    <a:pt x="4447" y="19267"/>
                    <a:pt x="2447" y="21049"/>
                  </a:cubicBezTo>
                  <a:cubicBezTo>
                    <a:pt x="2356" y="15257"/>
                    <a:pt x="1872" y="9638"/>
                    <a:pt x="1736" y="3865"/>
                  </a:cubicBezTo>
                  <a:close/>
                  <a:moveTo>
                    <a:pt x="16745" y="13991"/>
                  </a:moveTo>
                  <a:cubicBezTo>
                    <a:pt x="17202" y="14360"/>
                    <a:pt x="17867" y="14640"/>
                    <a:pt x="18359" y="14994"/>
                  </a:cubicBezTo>
                  <a:cubicBezTo>
                    <a:pt x="16638" y="17818"/>
                    <a:pt x="14998" y="20832"/>
                    <a:pt x="13431" y="24013"/>
                  </a:cubicBezTo>
                  <a:cubicBezTo>
                    <a:pt x="9700" y="23618"/>
                    <a:pt x="6039" y="23386"/>
                    <a:pt x="2411" y="23227"/>
                  </a:cubicBezTo>
                  <a:cubicBezTo>
                    <a:pt x="2447" y="22929"/>
                    <a:pt x="2413" y="22660"/>
                    <a:pt x="2375" y="22392"/>
                  </a:cubicBezTo>
                  <a:cubicBezTo>
                    <a:pt x="7145" y="19546"/>
                    <a:pt x="11975" y="16835"/>
                    <a:pt x="16745" y="13991"/>
                  </a:cubicBezTo>
                  <a:close/>
                  <a:moveTo>
                    <a:pt x="23183" y="10408"/>
                  </a:moveTo>
                  <a:cubicBezTo>
                    <a:pt x="29231" y="13560"/>
                    <a:pt x="35690" y="18582"/>
                    <a:pt x="42047" y="21414"/>
                  </a:cubicBezTo>
                  <a:cubicBezTo>
                    <a:pt x="45381" y="23333"/>
                    <a:pt x="48361" y="25401"/>
                    <a:pt x="51796" y="27272"/>
                  </a:cubicBezTo>
                  <a:cubicBezTo>
                    <a:pt x="48139" y="33234"/>
                    <a:pt x="44353" y="38898"/>
                    <a:pt x="41151" y="45914"/>
                  </a:cubicBezTo>
                  <a:cubicBezTo>
                    <a:pt x="36888" y="42719"/>
                    <a:pt x="32039" y="39676"/>
                    <a:pt x="27173" y="36653"/>
                  </a:cubicBezTo>
                  <a:cubicBezTo>
                    <a:pt x="22308" y="33630"/>
                    <a:pt x="17143" y="30965"/>
                    <a:pt x="12943" y="27565"/>
                  </a:cubicBezTo>
                  <a:cubicBezTo>
                    <a:pt x="15307" y="23171"/>
                    <a:pt x="17970" y="18675"/>
                    <a:pt x="20422" y="14162"/>
                  </a:cubicBezTo>
                  <a:cubicBezTo>
                    <a:pt x="21191" y="12750"/>
                    <a:pt x="21843" y="11088"/>
                    <a:pt x="23183" y="10408"/>
                  </a:cubicBezTo>
                  <a:close/>
                  <a:moveTo>
                    <a:pt x="1434" y="0"/>
                  </a:moveTo>
                  <a:cubicBezTo>
                    <a:pt x="1" y="730"/>
                    <a:pt x="269" y="2415"/>
                    <a:pt x="299" y="4029"/>
                  </a:cubicBezTo>
                  <a:cubicBezTo>
                    <a:pt x="320" y="5084"/>
                    <a:pt x="476" y="6057"/>
                    <a:pt x="550" y="6871"/>
                  </a:cubicBezTo>
                  <a:cubicBezTo>
                    <a:pt x="1073" y="12650"/>
                    <a:pt x="1037" y="18957"/>
                    <a:pt x="1830" y="24003"/>
                  </a:cubicBezTo>
                  <a:cubicBezTo>
                    <a:pt x="5664" y="24785"/>
                    <a:pt x="9398" y="24532"/>
                    <a:pt x="12914" y="25089"/>
                  </a:cubicBezTo>
                  <a:cubicBezTo>
                    <a:pt x="12520" y="25876"/>
                    <a:pt x="11972" y="26992"/>
                    <a:pt x="11821" y="27856"/>
                  </a:cubicBezTo>
                  <a:cubicBezTo>
                    <a:pt x="13498" y="29814"/>
                    <a:pt x="16090" y="31104"/>
                    <a:pt x="18427" y="32654"/>
                  </a:cubicBezTo>
                  <a:cubicBezTo>
                    <a:pt x="20813" y="34236"/>
                    <a:pt x="23250" y="35804"/>
                    <a:pt x="25660" y="37243"/>
                  </a:cubicBezTo>
                  <a:cubicBezTo>
                    <a:pt x="30543" y="40278"/>
                    <a:pt x="35294" y="43370"/>
                    <a:pt x="40350" y="46328"/>
                  </a:cubicBezTo>
                  <a:cubicBezTo>
                    <a:pt x="40865" y="46477"/>
                    <a:pt x="40668" y="46932"/>
                    <a:pt x="41032" y="47145"/>
                  </a:cubicBezTo>
                  <a:cubicBezTo>
                    <a:pt x="41744" y="46875"/>
                    <a:pt x="42143" y="45879"/>
                    <a:pt x="42600" y="45024"/>
                  </a:cubicBezTo>
                  <a:cubicBezTo>
                    <a:pt x="44651" y="42757"/>
                    <a:pt x="46082" y="39061"/>
                    <a:pt x="47941" y="36349"/>
                  </a:cubicBezTo>
                  <a:cubicBezTo>
                    <a:pt x="49490" y="33263"/>
                    <a:pt x="51770" y="30301"/>
                    <a:pt x="52758" y="26920"/>
                  </a:cubicBezTo>
                  <a:cubicBezTo>
                    <a:pt x="48530" y="23931"/>
                    <a:pt x="43634" y="21228"/>
                    <a:pt x="39034" y="18400"/>
                  </a:cubicBezTo>
                  <a:cubicBezTo>
                    <a:pt x="39251" y="13523"/>
                    <a:pt x="38527" y="9054"/>
                    <a:pt x="38368" y="4341"/>
                  </a:cubicBezTo>
                  <a:lnTo>
                    <a:pt x="38369" y="4341"/>
                  </a:lnTo>
                  <a:cubicBezTo>
                    <a:pt x="38041" y="3936"/>
                    <a:pt x="38090" y="3368"/>
                    <a:pt x="37495" y="3081"/>
                  </a:cubicBezTo>
                  <a:cubicBezTo>
                    <a:pt x="34421" y="2424"/>
                    <a:pt x="31264" y="2203"/>
                    <a:pt x="28083" y="1925"/>
                  </a:cubicBezTo>
                  <a:cubicBezTo>
                    <a:pt x="23363" y="1518"/>
                    <a:pt x="18353" y="737"/>
                    <a:pt x="13762" y="480"/>
                  </a:cubicBezTo>
                  <a:cubicBezTo>
                    <a:pt x="9629" y="248"/>
                    <a:pt x="5425" y="9"/>
                    <a:pt x="1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3488350" y="548450"/>
              <a:ext cx="25900" cy="177950"/>
            </a:xfrm>
            <a:custGeom>
              <a:rect b="b" l="l" r="r" t="t"/>
              <a:pathLst>
                <a:path extrusionOk="0" h="7118" w="1036">
                  <a:moveTo>
                    <a:pt x="473" y="1"/>
                  </a:moveTo>
                  <a:cubicBezTo>
                    <a:pt x="442" y="80"/>
                    <a:pt x="411" y="160"/>
                    <a:pt x="379" y="239"/>
                  </a:cubicBezTo>
                  <a:cubicBezTo>
                    <a:pt x="566" y="2494"/>
                    <a:pt x="1" y="5078"/>
                    <a:pt x="681" y="7117"/>
                  </a:cubicBezTo>
                  <a:cubicBezTo>
                    <a:pt x="1035" y="4628"/>
                    <a:pt x="865" y="2364"/>
                    <a:pt x="709" y="94"/>
                  </a:cubicBezTo>
                  <a:cubicBezTo>
                    <a:pt x="630" y="64"/>
                    <a:pt x="553" y="32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3150600" y="701050"/>
              <a:ext cx="213450" cy="131350"/>
            </a:xfrm>
            <a:custGeom>
              <a:rect b="b" l="l" r="r" t="t"/>
              <a:pathLst>
                <a:path extrusionOk="0" h="5254" w="8538">
                  <a:moveTo>
                    <a:pt x="576" y="1"/>
                  </a:moveTo>
                  <a:cubicBezTo>
                    <a:pt x="446" y="1"/>
                    <a:pt x="324" y="21"/>
                    <a:pt x="218" y="70"/>
                  </a:cubicBezTo>
                  <a:cubicBezTo>
                    <a:pt x="0" y="969"/>
                    <a:pt x="1039" y="1292"/>
                    <a:pt x="1694" y="1657"/>
                  </a:cubicBezTo>
                  <a:cubicBezTo>
                    <a:pt x="3911" y="2895"/>
                    <a:pt x="6243" y="4460"/>
                    <a:pt x="8497" y="5254"/>
                  </a:cubicBezTo>
                  <a:cubicBezTo>
                    <a:pt x="8537" y="4677"/>
                    <a:pt x="7960" y="4539"/>
                    <a:pt x="8159" y="4025"/>
                  </a:cubicBezTo>
                  <a:cubicBezTo>
                    <a:pt x="6139" y="2920"/>
                    <a:pt x="3917" y="1127"/>
                    <a:pt x="1608" y="253"/>
                  </a:cubicBezTo>
                  <a:cubicBezTo>
                    <a:pt x="1333" y="149"/>
                    <a:pt x="928" y="1"/>
                    <a:pt x="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3474075" y="893150"/>
              <a:ext cx="294275" cy="299825"/>
            </a:xfrm>
            <a:custGeom>
              <a:rect b="b" l="l" r="r" t="t"/>
              <a:pathLst>
                <a:path extrusionOk="0" h="11993" w="11771">
                  <a:moveTo>
                    <a:pt x="5441" y="6035"/>
                  </a:moveTo>
                  <a:cubicBezTo>
                    <a:pt x="5792" y="6035"/>
                    <a:pt x="6166" y="6193"/>
                    <a:pt x="6537" y="6563"/>
                  </a:cubicBezTo>
                  <a:cubicBezTo>
                    <a:pt x="5950" y="6716"/>
                    <a:pt x="5414" y="6992"/>
                    <a:pt x="5124" y="7832"/>
                  </a:cubicBezTo>
                  <a:cubicBezTo>
                    <a:pt x="4656" y="7556"/>
                    <a:pt x="4064" y="7642"/>
                    <a:pt x="3827" y="7410"/>
                  </a:cubicBezTo>
                  <a:cubicBezTo>
                    <a:pt x="4160" y="6629"/>
                    <a:pt x="4758" y="6035"/>
                    <a:pt x="5441" y="6035"/>
                  </a:cubicBezTo>
                  <a:close/>
                  <a:moveTo>
                    <a:pt x="9303" y="4183"/>
                  </a:moveTo>
                  <a:cubicBezTo>
                    <a:pt x="9741" y="4495"/>
                    <a:pt x="10270" y="4766"/>
                    <a:pt x="10792" y="5044"/>
                  </a:cubicBezTo>
                  <a:cubicBezTo>
                    <a:pt x="9862" y="6018"/>
                    <a:pt x="9003" y="7162"/>
                    <a:pt x="8188" y="8401"/>
                  </a:cubicBezTo>
                  <a:cubicBezTo>
                    <a:pt x="7861" y="8194"/>
                    <a:pt x="7617" y="7949"/>
                    <a:pt x="7253" y="7758"/>
                  </a:cubicBezTo>
                  <a:cubicBezTo>
                    <a:pt x="7352" y="7584"/>
                    <a:pt x="7495" y="7510"/>
                    <a:pt x="7550" y="7237"/>
                  </a:cubicBezTo>
                  <a:cubicBezTo>
                    <a:pt x="7733" y="7314"/>
                    <a:pt x="7904" y="7349"/>
                    <a:pt x="8065" y="7349"/>
                  </a:cubicBezTo>
                  <a:cubicBezTo>
                    <a:pt x="8994" y="7349"/>
                    <a:pt x="9554" y="6172"/>
                    <a:pt x="9813" y="5206"/>
                  </a:cubicBezTo>
                  <a:cubicBezTo>
                    <a:pt x="9711" y="5159"/>
                    <a:pt x="9620" y="5139"/>
                    <a:pt x="9537" y="5139"/>
                  </a:cubicBezTo>
                  <a:cubicBezTo>
                    <a:pt x="9053" y="5139"/>
                    <a:pt x="8877" y="5854"/>
                    <a:pt x="8523" y="6158"/>
                  </a:cubicBezTo>
                  <a:cubicBezTo>
                    <a:pt x="8177" y="5655"/>
                    <a:pt x="9065" y="4769"/>
                    <a:pt x="9303" y="4183"/>
                  </a:cubicBezTo>
                  <a:close/>
                  <a:moveTo>
                    <a:pt x="6447" y="7257"/>
                  </a:moveTo>
                  <a:cubicBezTo>
                    <a:pt x="6091" y="8373"/>
                    <a:pt x="7478" y="8730"/>
                    <a:pt x="7719" y="9587"/>
                  </a:cubicBezTo>
                  <a:cubicBezTo>
                    <a:pt x="7755" y="9577"/>
                    <a:pt x="7796" y="9575"/>
                    <a:pt x="7837" y="9575"/>
                  </a:cubicBezTo>
                  <a:cubicBezTo>
                    <a:pt x="7856" y="9575"/>
                    <a:pt x="7875" y="9576"/>
                    <a:pt x="7894" y="9576"/>
                  </a:cubicBezTo>
                  <a:cubicBezTo>
                    <a:pt x="7987" y="9576"/>
                    <a:pt x="8076" y="9568"/>
                    <a:pt x="8129" y="9475"/>
                  </a:cubicBezTo>
                  <a:lnTo>
                    <a:pt x="8129" y="9475"/>
                  </a:lnTo>
                  <a:cubicBezTo>
                    <a:pt x="8032" y="11078"/>
                    <a:pt x="5950" y="10165"/>
                    <a:pt x="5422" y="10783"/>
                  </a:cubicBezTo>
                  <a:cubicBezTo>
                    <a:pt x="4177" y="10252"/>
                    <a:pt x="3725" y="9377"/>
                    <a:pt x="3751" y="8297"/>
                  </a:cubicBezTo>
                  <a:lnTo>
                    <a:pt x="3751" y="8297"/>
                  </a:lnTo>
                  <a:cubicBezTo>
                    <a:pt x="4162" y="8489"/>
                    <a:pt x="4483" y="8471"/>
                    <a:pt x="4843" y="8544"/>
                  </a:cubicBezTo>
                  <a:cubicBezTo>
                    <a:pt x="4885" y="9132"/>
                    <a:pt x="5585" y="9891"/>
                    <a:pt x="6244" y="9891"/>
                  </a:cubicBezTo>
                  <a:cubicBezTo>
                    <a:pt x="6484" y="9891"/>
                    <a:pt x="6718" y="9790"/>
                    <a:pt x="6914" y="9545"/>
                  </a:cubicBezTo>
                  <a:cubicBezTo>
                    <a:pt x="6756" y="9121"/>
                    <a:pt x="5641" y="9205"/>
                    <a:pt x="5647" y="8588"/>
                  </a:cubicBezTo>
                  <a:cubicBezTo>
                    <a:pt x="5863" y="8195"/>
                    <a:pt x="5853" y="7393"/>
                    <a:pt x="6447" y="7257"/>
                  </a:cubicBezTo>
                  <a:close/>
                  <a:moveTo>
                    <a:pt x="2640" y="1"/>
                  </a:moveTo>
                  <a:cubicBezTo>
                    <a:pt x="2325" y="1337"/>
                    <a:pt x="3284" y="2123"/>
                    <a:pt x="4563" y="2769"/>
                  </a:cubicBezTo>
                  <a:cubicBezTo>
                    <a:pt x="4757" y="2703"/>
                    <a:pt x="4978" y="2673"/>
                    <a:pt x="5212" y="2673"/>
                  </a:cubicBezTo>
                  <a:cubicBezTo>
                    <a:pt x="6480" y="2673"/>
                    <a:pt x="8114" y="3570"/>
                    <a:pt x="7745" y="4664"/>
                  </a:cubicBezTo>
                  <a:cubicBezTo>
                    <a:pt x="6362" y="2967"/>
                    <a:pt x="3099" y="3201"/>
                    <a:pt x="1921" y="1361"/>
                  </a:cubicBezTo>
                  <a:lnTo>
                    <a:pt x="1921" y="1361"/>
                  </a:lnTo>
                  <a:cubicBezTo>
                    <a:pt x="1545" y="3544"/>
                    <a:pt x="5912" y="3578"/>
                    <a:pt x="6879" y="5236"/>
                  </a:cubicBezTo>
                  <a:cubicBezTo>
                    <a:pt x="6229" y="4895"/>
                    <a:pt x="5788" y="5038"/>
                    <a:pt x="5250" y="4959"/>
                  </a:cubicBezTo>
                  <a:cubicBezTo>
                    <a:pt x="4803" y="4781"/>
                    <a:pt x="4355" y="4605"/>
                    <a:pt x="3907" y="4431"/>
                  </a:cubicBezTo>
                  <a:cubicBezTo>
                    <a:pt x="2641" y="3797"/>
                    <a:pt x="2207" y="2462"/>
                    <a:pt x="1245" y="1915"/>
                  </a:cubicBezTo>
                  <a:lnTo>
                    <a:pt x="1245" y="1915"/>
                  </a:lnTo>
                  <a:cubicBezTo>
                    <a:pt x="1041" y="3663"/>
                    <a:pt x="2657" y="4622"/>
                    <a:pt x="4386" y="5533"/>
                  </a:cubicBezTo>
                  <a:cubicBezTo>
                    <a:pt x="3763" y="5757"/>
                    <a:pt x="3339" y="6439"/>
                    <a:pt x="2925" y="7147"/>
                  </a:cubicBezTo>
                  <a:cubicBezTo>
                    <a:pt x="1270" y="6272"/>
                    <a:pt x="1886" y="4411"/>
                    <a:pt x="130" y="3579"/>
                  </a:cubicBezTo>
                  <a:lnTo>
                    <a:pt x="130" y="3579"/>
                  </a:lnTo>
                  <a:cubicBezTo>
                    <a:pt x="1" y="4859"/>
                    <a:pt x="1046" y="5626"/>
                    <a:pt x="1251" y="6760"/>
                  </a:cubicBezTo>
                  <a:cubicBezTo>
                    <a:pt x="1699" y="7178"/>
                    <a:pt x="1916" y="7694"/>
                    <a:pt x="2692" y="7969"/>
                  </a:cubicBezTo>
                  <a:cubicBezTo>
                    <a:pt x="2480" y="9839"/>
                    <a:pt x="3921" y="11992"/>
                    <a:pt x="6233" y="11992"/>
                  </a:cubicBezTo>
                  <a:cubicBezTo>
                    <a:pt x="6351" y="11992"/>
                    <a:pt x="6471" y="11987"/>
                    <a:pt x="6594" y="11975"/>
                  </a:cubicBezTo>
                  <a:cubicBezTo>
                    <a:pt x="7709" y="11541"/>
                    <a:pt x="9254" y="10313"/>
                    <a:pt x="9151" y="8507"/>
                  </a:cubicBezTo>
                  <a:cubicBezTo>
                    <a:pt x="10032" y="7407"/>
                    <a:pt x="11087" y="5942"/>
                    <a:pt x="11771" y="4880"/>
                  </a:cubicBezTo>
                  <a:cubicBezTo>
                    <a:pt x="11517" y="4076"/>
                    <a:pt x="9798" y="3774"/>
                    <a:pt x="9300" y="3268"/>
                  </a:cubicBezTo>
                  <a:cubicBezTo>
                    <a:pt x="9051" y="3398"/>
                    <a:pt x="8911" y="3780"/>
                    <a:pt x="8624" y="3823"/>
                  </a:cubicBezTo>
                  <a:cubicBezTo>
                    <a:pt x="8439" y="2471"/>
                    <a:pt x="6628" y="1949"/>
                    <a:pt x="5258" y="1949"/>
                  </a:cubicBezTo>
                  <a:cubicBezTo>
                    <a:pt x="4980" y="1949"/>
                    <a:pt x="4721" y="1970"/>
                    <a:pt x="4496" y="2011"/>
                  </a:cubicBezTo>
                  <a:cubicBezTo>
                    <a:pt x="3539" y="1487"/>
                    <a:pt x="3338" y="635"/>
                    <a:pt x="2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3172625" y="653750"/>
              <a:ext cx="220075" cy="127775"/>
            </a:xfrm>
            <a:custGeom>
              <a:rect b="b" l="l" r="r" t="t"/>
              <a:pathLst>
                <a:path extrusionOk="0" h="5111" w="8803">
                  <a:moveTo>
                    <a:pt x="385" y="1"/>
                  </a:moveTo>
                  <a:lnTo>
                    <a:pt x="385" y="1"/>
                  </a:lnTo>
                  <a:cubicBezTo>
                    <a:pt x="0" y="832"/>
                    <a:pt x="849" y="1239"/>
                    <a:pt x="1403" y="1590"/>
                  </a:cubicBezTo>
                  <a:cubicBezTo>
                    <a:pt x="3403" y="2851"/>
                    <a:pt x="5767" y="4055"/>
                    <a:pt x="7780" y="5110"/>
                  </a:cubicBezTo>
                  <a:cubicBezTo>
                    <a:pt x="8121" y="4941"/>
                    <a:pt x="8588" y="5059"/>
                    <a:pt x="8803" y="4601"/>
                  </a:cubicBezTo>
                  <a:cubicBezTo>
                    <a:pt x="6360" y="2991"/>
                    <a:pt x="3642" y="819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_1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5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573" name="Google Shape;573;p25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Google Shape;574;p25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5" name="Google Shape;575;p25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6" name="Google Shape;576;p25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7" name="Google Shape;577;p25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25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25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25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25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" name="Google Shape;582;p25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3" name="Google Shape;583;p25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4" name="Google Shape;584;p25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5" name="Google Shape;585;p25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6" name="Google Shape;586;p25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7" name="Google Shape;587;p25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8" name="Google Shape;588;p25"/>
          <p:cNvSpPr txBox="1"/>
          <p:nvPr>
            <p:ph type="title"/>
          </p:nvPr>
        </p:nvSpPr>
        <p:spPr>
          <a:xfrm>
            <a:off x="713225" y="2419000"/>
            <a:ext cx="2479200" cy="106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9" name="Google Shape;589;p25"/>
          <p:cNvSpPr txBox="1"/>
          <p:nvPr>
            <p:ph idx="1" type="subTitle"/>
          </p:nvPr>
        </p:nvSpPr>
        <p:spPr>
          <a:xfrm>
            <a:off x="713225" y="3369607"/>
            <a:ext cx="24792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90" name="Google Shape;59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19997">
            <a:off x="240251" y="-2325247"/>
            <a:ext cx="4581250" cy="30534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980000" dist="19050">
              <a:schemeClr val="dk1">
                <a:alpha val="20000"/>
              </a:schemeClr>
            </a:outerShdw>
          </a:effectLst>
        </p:spPr>
      </p:pic>
      <p:sp>
        <p:nvSpPr>
          <p:cNvPr id="591" name="Google Shape;591;p25"/>
          <p:cNvSpPr/>
          <p:nvPr/>
        </p:nvSpPr>
        <p:spPr>
          <a:xfrm>
            <a:off x="8501175" y="3369600"/>
            <a:ext cx="788201" cy="1341647"/>
          </a:xfrm>
          <a:custGeom>
            <a:rect b="b" l="l" r="r" t="t"/>
            <a:pathLst>
              <a:path extrusionOk="0" h="65089" w="38239">
                <a:moveTo>
                  <a:pt x="35411" y="14815"/>
                </a:moveTo>
                <a:cubicBezTo>
                  <a:pt x="35911" y="14815"/>
                  <a:pt x="36389" y="14853"/>
                  <a:pt x="36823" y="14886"/>
                </a:cubicBezTo>
                <a:cubicBezTo>
                  <a:pt x="36802" y="15154"/>
                  <a:pt x="36732" y="15398"/>
                  <a:pt x="36842" y="15730"/>
                </a:cubicBezTo>
                <a:cubicBezTo>
                  <a:pt x="35989" y="15477"/>
                  <a:pt x="35119" y="15262"/>
                  <a:pt x="34147" y="15262"/>
                </a:cubicBezTo>
                <a:cubicBezTo>
                  <a:pt x="33677" y="15262"/>
                  <a:pt x="33183" y="15312"/>
                  <a:pt x="32655" y="15433"/>
                </a:cubicBezTo>
                <a:cubicBezTo>
                  <a:pt x="33547" y="14938"/>
                  <a:pt x="34513" y="14815"/>
                  <a:pt x="35411" y="14815"/>
                </a:cubicBezTo>
                <a:close/>
                <a:moveTo>
                  <a:pt x="33780" y="16002"/>
                </a:moveTo>
                <a:cubicBezTo>
                  <a:pt x="34749" y="16002"/>
                  <a:pt x="35743" y="16325"/>
                  <a:pt x="36709" y="16325"/>
                </a:cubicBezTo>
                <a:cubicBezTo>
                  <a:pt x="36730" y="16325"/>
                  <a:pt x="36751" y="16325"/>
                  <a:pt x="36772" y="16324"/>
                </a:cubicBezTo>
                <a:lnTo>
                  <a:pt x="36772" y="16324"/>
                </a:lnTo>
                <a:cubicBezTo>
                  <a:pt x="36944" y="16616"/>
                  <a:pt x="36758" y="16737"/>
                  <a:pt x="36928" y="17029"/>
                </a:cubicBezTo>
                <a:cubicBezTo>
                  <a:pt x="35485" y="16981"/>
                  <a:pt x="34256" y="16479"/>
                  <a:pt x="32820" y="16416"/>
                </a:cubicBezTo>
                <a:lnTo>
                  <a:pt x="32820" y="16417"/>
                </a:lnTo>
                <a:cubicBezTo>
                  <a:pt x="32789" y="16334"/>
                  <a:pt x="32760" y="16247"/>
                  <a:pt x="32729" y="16163"/>
                </a:cubicBezTo>
                <a:cubicBezTo>
                  <a:pt x="33074" y="16045"/>
                  <a:pt x="33425" y="16002"/>
                  <a:pt x="33780" y="16002"/>
                </a:cubicBezTo>
                <a:close/>
                <a:moveTo>
                  <a:pt x="30653" y="15331"/>
                </a:moveTo>
                <a:cubicBezTo>
                  <a:pt x="30988" y="15331"/>
                  <a:pt x="31265" y="15451"/>
                  <a:pt x="31448" y="15770"/>
                </a:cubicBezTo>
                <a:cubicBezTo>
                  <a:pt x="31624" y="16542"/>
                  <a:pt x="30890" y="17348"/>
                  <a:pt x="30123" y="17348"/>
                </a:cubicBezTo>
                <a:cubicBezTo>
                  <a:pt x="30021" y="17348"/>
                  <a:pt x="29919" y="17334"/>
                  <a:pt x="29818" y="17303"/>
                </a:cubicBezTo>
                <a:cubicBezTo>
                  <a:pt x="29322" y="16732"/>
                  <a:pt x="29476" y="16085"/>
                  <a:pt x="29581" y="15587"/>
                </a:cubicBezTo>
                <a:cubicBezTo>
                  <a:pt x="29968" y="15439"/>
                  <a:pt x="30336" y="15331"/>
                  <a:pt x="30653" y="15331"/>
                </a:cubicBezTo>
                <a:close/>
                <a:moveTo>
                  <a:pt x="27318" y="16685"/>
                </a:moveTo>
                <a:cubicBezTo>
                  <a:pt x="28241" y="16833"/>
                  <a:pt x="28258" y="18305"/>
                  <a:pt x="27447" y="18631"/>
                </a:cubicBezTo>
                <a:cubicBezTo>
                  <a:pt x="27384" y="18644"/>
                  <a:pt x="27324" y="18650"/>
                  <a:pt x="27268" y="18650"/>
                </a:cubicBezTo>
                <a:cubicBezTo>
                  <a:pt x="26929" y="18650"/>
                  <a:pt x="26693" y="18433"/>
                  <a:pt x="26450" y="18229"/>
                </a:cubicBezTo>
                <a:cubicBezTo>
                  <a:pt x="26620" y="17659"/>
                  <a:pt x="26843" y="17114"/>
                  <a:pt x="27318" y="16685"/>
                </a:cubicBezTo>
                <a:close/>
                <a:moveTo>
                  <a:pt x="33907" y="20768"/>
                </a:moveTo>
                <a:cubicBezTo>
                  <a:pt x="34822" y="21049"/>
                  <a:pt x="36289" y="21406"/>
                  <a:pt x="36402" y="22434"/>
                </a:cubicBezTo>
                <a:cubicBezTo>
                  <a:pt x="35414" y="22361"/>
                  <a:pt x="34615" y="21884"/>
                  <a:pt x="33837" y="21364"/>
                </a:cubicBezTo>
                <a:cubicBezTo>
                  <a:pt x="33929" y="21199"/>
                  <a:pt x="33948" y="20996"/>
                  <a:pt x="33907" y="20768"/>
                </a:cubicBezTo>
                <a:close/>
                <a:moveTo>
                  <a:pt x="31987" y="20587"/>
                </a:moveTo>
                <a:cubicBezTo>
                  <a:pt x="32284" y="20587"/>
                  <a:pt x="32553" y="20648"/>
                  <a:pt x="32779" y="20796"/>
                </a:cubicBezTo>
                <a:cubicBezTo>
                  <a:pt x="32922" y="21560"/>
                  <a:pt x="32459" y="22041"/>
                  <a:pt x="32084" y="22563"/>
                </a:cubicBezTo>
                <a:cubicBezTo>
                  <a:pt x="32061" y="22564"/>
                  <a:pt x="32038" y="22564"/>
                  <a:pt x="32015" y="22564"/>
                </a:cubicBezTo>
                <a:cubicBezTo>
                  <a:pt x="31737" y="22564"/>
                  <a:pt x="31479" y="22519"/>
                  <a:pt x="31262" y="22383"/>
                </a:cubicBezTo>
                <a:cubicBezTo>
                  <a:pt x="30955" y="21681"/>
                  <a:pt x="31207" y="21240"/>
                  <a:pt x="31223" y="20690"/>
                </a:cubicBezTo>
                <a:cubicBezTo>
                  <a:pt x="31492" y="20626"/>
                  <a:pt x="31748" y="20587"/>
                  <a:pt x="31987" y="20587"/>
                </a:cubicBezTo>
                <a:close/>
                <a:moveTo>
                  <a:pt x="33743" y="22158"/>
                </a:moveTo>
                <a:cubicBezTo>
                  <a:pt x="34179" y="22514"/>
                  <a:pt x="34646" y="22810"/>
                  <a:pt x="35174" y="22971"/>
                </a:cubicBezTo>
                <a:cubicBezTo>
                  <a:pt x="35095" y="22983"/>
                  <a:pt x="34999" y="22990"/>
                  <a:pt x="34891" y="22990"/>
                </a:cubicBezTo>
                <a:cubicBezTo>
                  <a:pt x="34414" y="22990"/>
                  <a:pt x="33718" y="22855"/>
                  <a:pt x="33381" y="22476"/>
                </a:cubicBezTo>
                <a:cubicBezTo>
                  <a:pt x="33662" y="22445"/>
                  <a:pt x="33461" y="22188"/>
                  <a:pt x="33743" y="22158"/>
                </a:cubicBezTo>
                <a:close/>
                <a:moveTo>
                  <a:pt x="15441" y="1310"/>
                </a:moveTo>
                <a:lnTo>
                  <a:pt x="15441" y="1310"/>
                </a:lnTo>
                <a:cubicBezTo>
                  <a:pt x="14623" y="6834"/>
                  <a:pt x="13825" y="12371"/>
                  <a:pt x="13054" y="17917"/>
                </a:cubicBezTo>
                <a:cubicBezTo>
                  <a:pt x="12432" y="18577"/>
                  <a:pt x="12279" y="19459"/>
                  <a:pt x="12235" y="20392"/>
                </a:cubicBezTo>
                <a:cubicBezTo>
                  <a:pt x="12448" y="20784"/>
                  <a:pt x="12794" y="20886"/>
                  <a:pt x="12966" y="21364"/>
                </a:cubicBezTo>
                <a:cubicBezTo>
                  <a:pt x="12844" y="22194"/>
                  <a:pt x="12359" y="22849"/>
                  <a:pt x="12169" y="23642"/>
                </a:cubicBezTo>
                <a:cubicBezTo>
                  <a:pt x="10805" y="23926"/>
                  <a:pt x="8926" y="24190"/>
                  <a:pt x="7342" y="24995"/>
                </a:cubicBezTo>
                <a:cubicBezTo>
                  <a:pt x="7840" y="19227"/>
                  <a:pt x="9504" y="14009"/>
                  <a:pt x="9835" y="8162"/>
                </a:cubicBezTo>
                <a:lnTo>
                  <a:pt x="9835" y="8162"/>
                </a:lnTo>
                <a:cubicBezTo>
                  <a:pt x="8577" y="13408"/>
                  <a:pt x="7850" y="19511"/>
                  <a:pt x="6922" y="25147"/>
                </a:cubicBezTo>
                <a:cubicBezTo>
                  <a:pt x="6614" y="25350"/>
                  <a:pt x="6223" y="25515"/>
                  <a:pt x="5776" y="25654"/>
                </a:cubicBezTo>
                <a:cubicBezTo>
                  <a:pt x="6365" y="22022"/>
                  <a:pt x="7253" y="18531"/>
                  <a:pt x="7787" y="14874"/>
                </a:cubicBezTo>
                <a:cubicBezTo>
                  <a:pt x="8535" y="11317"/>
                  <a:pt x="8391" y="7340"/>
                  <a:pt x="9570" y="3987"/>
                </a:cubicBezTo>
                <a:cubicBezTo>
                  <a:pt x="10753" y="2762"/>
                  <a:pt x="13343" y="1663"/>
                  <a:pt x="15441" y="1310"/>
                </a:cubicBezTo>
                <a:close/>
                <a:moveTo>
                  <a:pt x="16787" y="2155"/>
                </a:moveTo>
                <a:lnTo>
                  <a:pt x="16787" y="2155"/>
                </a:lnTo>
                <a:cubicBezTo>
                  <a:pt x="18292" y="2468"/>
                  <a:pt x="19257" y="3924"/>
                  <a:pt x="20440" y="4924"/>
                </a:cubicBezTo>
                <a:cubicBezTo>
                  <a:pt x="20293" y="5764"/>
                  <a:pt x="21055" y="6600"/>
                  <a:pt x="21266" y="7758"/>
                </a:cubicBezTo>
                <a:cubicBezTo>
                  <a:pt x="20565" y="14452"/>
                  <a:pt x="19112" y="20796"/>
                  <a:pt x="18501" y="27536"/>
                </a:cubicBezTo>
                <a:cubicBezTo>
                  <a:pt x="17131" y="25557"/>
                  <a:pt x="15085" y="25009"/>
                  <a:pt x="13359" y="23784"/>
                </a:cubicBezTo>
                <a:cubicBezTo>
                  <a:pt x="13755" y="22506"/>
                  <a:pt x="14235" y="21263"/>
                  <a:pt x="13514" y="19460"/>
                </a:cubicBezTo>
                <a:cubicBezTo>
                  <a:pt x="13608" y="19226"/>
                  <a:pt x="13844" y="19057"/>
                  <a:pt x="13951" y="18828"/>
                </a:cubicBezTo>
                <a:cubicBezTo>
                  <a:pt x="14898" y="13365"/>
                  <a:pt x="15813" y="7884"/>
                  <a:pt x="16794" y="2437"/>
                </a:cubicBezTo>
                <a:cubicBezTo>
                  <a:pt x="16813" y="2351"/>
                  <a:pt x="16832" y="2270"/>
                  <a:pt x="16787" y="2155"/>
                </a:cubicBezTo>
                <a:close/>
                <a:moveTo>
                  <a:pt x="11582" y="25107"/>
                </a:moveTo>
                <a:cubicBezTo>
                  <a:pt x="13889" y="25107"/>
                  <a:pt x="15954" y="26008"/>
                  <a:pt x="17240" y="27989"/>
                </a:cubicBezTo>
                <a:cubicBezTo>
                  <a:pt x="15727" y="26461"/>
                  <a:pt x="13898" y="25607"/>
                  <a:pt x="11666" y="25607"/>
                </a:cubicBezTo>
                <a:cubicBezTo>
                  <a:pt x="11269" y="25607"/>
                  <a:pt x="10860" y="25634"/>
                  <a:pt x="10438" y="25689"/>
                </a:cubicBezTo>
                <a:cubicBezTo>
                  <a:pt x="8919" y="26519"/>
                  <a:pt x="5697" y="26744"/>
                  <a:pt x="4622" y="28250"/>
                </a:cubicBezTo>
                <a:cubicBezTo>
                  <a:pt x="4622" y="27855"/>
                  <a:pt x="4852" y="27568"/>
                  <a:pt x="5023" y="27254"/>
                </a:cubicBezTo>
                <a:cubicBezTo>
                  <a:pt x="7135" y="25869"/>
                  <a:pt x="9461" y="25107"/>
                  <a:pt x="11582" y="25107"/>
                </a:cubicBezTo>
                <a:close/>
                <a:moveTo>
                  <a:pt x="24338" y="23448"/>
                </a:moveTo>
                <a:lnTo>
                  <a:pt x="24338" y="23448"/>
                </a:lnTo>
                <a:cubicBezTo>
                  <a:pt x="24435" y="25588"/>
                  <a:pt x="24215" y="28182"/>
                  <a:pt x="21592" y="29272"/>
                </a:cubicBezTo>
                <a:cubicBezTo>
                  <a:pt x="23515" y="27805"/>
                  <a:pt x="24045" y="25682"/>
                  <a:pt x="24338" y="23448"/>
                </a:cubicBezTo>
                <a:close/>
                <a:moveTo>
                  <a:pt x="21384" y="29381"/>
                </a:moveTo>
                <a:cubicBezTo>
                  <a:pt x="21434" y="29381"/>
                  <a:pt x="21399" y="29415"/>
                  <a:pt x="21202" y="29507"/>
                </a:cubicBezTo>
                <a:cubicBezTo>
                  <a:pt x="20825" y="29714"/>
                  <a:pt x="20590" y="29619"/>
                  <a:pt x="20247" y="29754"/>
                </a:cubicBezTo>
                <a:cubicBezTo>
                  <a:pt x="19996" y="29735"/>
                  <a:pt x="20390" y="29573"/>
                  <a:pt x="20579" y="29573"/>
                </a:cubicBezTo>
                <a:cubicBezTo>
                  <a:pt x="20624" y="29573"/>
                  <a:pt x="20658" y="29583"/>
                  <a:pt x="20668" y="29605"/>
                </a:cubicBezTo>
                <a:cubicBezTo>
                  <a:pt x="20815" y="29526"/>
                  <a:pt x="21281" y="29381"/>
                  <a:pt x="21384" y="29381"/>
                </a:cubicBezTo>
                <a:close/>
                <a:moveTo>
                  <a:pt x="10739" y="26959"/>
                </a:moveTo>
                <a:cubicBezTo>
                  <a:pt x="12021" y="26959"/>
                  <a:pt x="13196" y="27186"/>
                  <a:pt x="14322" y="27518"/>
                </a:cubicBezTo>
                <a:cubicBezTo>
                  <a:pt x="14684" y="28178"/>
                  <a:pt x="15239" y="28434"/>
                  <a:pt x="15520" y="29271"/>
                </a:cubicBezTo>
                <a:cubicBezTo>
                  <a:pt x="13853" y="28016"/>
                  <a:pt x="11953" y="27257"/>
                  <a:pt x="9696" y="27257"/>
                </a:cubicBezTo>
                <a:cubicBezTo>
                  <a:pt x="9533" y="27257"/>
                  <a:pt x="9369" y="27261"/>
                  <a:pt x="9202" y="27269"/>
                </a:cubicBezTo>
                <a:cubicBezTo>
                  <a:pt x="6444" y="28014"/>
                  <a:pt x="5244" y="29871"/>
                  <a:pt x="4038" y="31116"/>
                </a:cubicBezTo>
                <a:cubicBezTo>
                  <a:pt x="4028" y="30133"/>
                  <a:pt x="4927" y="29580"/>
                  <a:pt x="5626" y="28934"/>
                </a:cubicBezTo>
                <a:lnTo>
                  <a:pt x="5626" y="28933"/>
                </a:lnTo>
                <a:cubicBezTo>
                  <a:pt x="6167" y="28235"/>
                  <a:pt x="7298" y="27812"/>
                  <a:pt x="8157" y="27265"/>
                </a:cubicBezTo>
                <a:cubicBezTo>
                  <a:pt x="9071" y="27050"/>
                  <a:pt x="9927" y="26959"/>
                  <a:pt x="10739" y="26959"/>
                </a:cubicBezTo>
                <a:close/>
                <a:moveTo>
                  <a:pt x="30152" y="22122"/>
                </a:moveTo>
                <a:cubicBezTo>
                  <a:pt x="30214" y="22122"/>
                  <a:pt x="30233" y="22213"/>
                  <a:pt x="30270" y="22266"/>
                </a:cubicBezTo>
                <a:cubicBezTo>
                  <a:pt x="29348" y="23483"/>
                  <a:pt x="28589" y="24775"/>
                  <a:pt x="28074" y="26185"/>
                </a:cubicBezTo>
                <a:cubicBezTo>
                  <a:pt x="27586" y="27585"/>
                  <a:pt x="26993" y="28934"/>
                  <a:pt x="26416" y="30291"/>
                </a:cubicBezTo>
                <a:cubicBezTo>
                  <a:pt x="25927" y="30967"/>
                  <a:pt x="25311" y="31585"/>
                  <a:pt x="24510" y="32115"/>
                </a:cubicBezTo>
                <a:cubicBezTo>
                  <a:pt x="24174" y="32235"/>
                  <a:pt x="23837" y="32356"/>
                  <a:pt x="23502" y="32477"/>
                </a:cubicBezTo>
                <a:cubicBezTo>
                  <a:pt x="23345" y="32482"/>
                  <a:pt x="23189" y="32485"/>
                  <a:pt x="23035" y="32485"/>
                </a:cubicBezTo>
                <a:cubicBezTo>
                  <a:pt x="22025" y="32485"/>
                  <a:pt x="21075" y="32360"/>
                  <a:pt x="20215" y="32043"/>
                </a:cubicBezTo>
                <a:cubicBezTo>
                  <a:pt x="21467" y="31569"/>
                  <a:pt x="23248" y="31843"/>
                  <a:pt x="24735" y="30894"/>
                </a:cubicBezTo>
                <a:cubicBezTo>
                  <a:pt x="27475" y="28509"/>
                  <a:pt x="27663" y="24921"/>
                  <a:pt x="30019" y="22358"/>
                </a:cubicBezTo>
                <a:cubicBezTo>
                  <a:pt x="30007" y="22256"/>
                  <a:pt x="30166" y="22240"/>
                  <a:pt x="30127" y="22127"/>
                </a:cubicBezTo>
                <a:cubicBezTo>
                  <a:pt x="30136" y="22124"/>
                  <a:pt x="30145" y="22122"/>
                  <a:pt x="30152" y="22122"/>
                </a:cubicBezTo>
                <a:close/>
                <a:moveTo>
                  <a:pt x="15637" y="28279"/>
                </a:moveTo>
                <a:cubicBezTo>
                  <a:pt x="16211" y="28493"/>
                  <a:pt x="16948" y="29640"/>
                  <a:pt x="17575" y="30240"/>
                </a:cubicBezTo>
                <a:cubicBezTo>
                  <a:pt x="18010" y="31077"/>
                  <a:pt x="18316" y="32146"/>
                  <a:pt x="18510" y="32846"/>
                </a:cubicBezTo>
                <a:cubicBezTo>
                  <a:pt x="18493" y="32847"/>
                  <a:pt x="18475" y="32847"/>
                  <a:pt x="18458" y="32847"/>
                </a:cubicBezTo>
                <a:cubicBezTo>
                  <a:pt x="17048" y="32847"/>
                  <a:pt x="16720" y="29427"/>
                  <a:pt x="15637" y="28279"/>
                </a:cubicBezTo>
                <a:close/>
                <a:moveTo>
                  <a:pt x="10383" y="28259"/>
                </a:moveTo>
                <a:cubicBezTo>
                  <a:pt x="10791" y="28259"/>
                  <a:pt x="11178" y="28315"/>
                  <a:pt x="11516" y="28430"/>
                </a:cubicBezTo>
                <a:cubicBezTo>
                  <a:pt x="10719" y="31614"/>
                  <a:pt x="10209" y="34932"/>
                  <a:pt x="9281" y="38058"/>
                </a:cubicBezTo>
                <a:cubicBezTo>
                  <a:pt x="8592" y="38500"/>
                  <a:pt x="8304" y="39133"/>
                  <a:pt x="7878" y="39698"/>
                </a:cubicBezTo>
                <a:cubicBezTo>
                  <a:pt x="8466" y="43605"/>
                  <a:pt x="7563" y="46810"/>
                  <a:pt x="7331" y="50331"/>
                </a:cubicBezTo>
                <a:cubicBezTo>
                  <a:pt x="4402" y="51509"/>
                  <a:pt x="3304" y="53550"/>
                  <a:pt x="2200" y="55589"/>
                </a:cubicBezTo>
                <a:cubicBezTo>
                  <a:pt x="2201" y="55641"/>
                  <a:pt x="2190" y="55660"/>
                  <a:pt x="2175" y="55660"/>
                </a:cubicBezTo>
                <a:cubicBezTo>
                  <a:pt x="2147" y="55660"/>
                  <a:pt x="2103" y="55594"/>
                  <a:pt x="2086" y="55535"/>
                </a:cubicBezTo>
                <a:cubicBezTo>
                  <a:pt x="2318" y="47247"/>
                  <a:pt x="4248" y="39754"/>
                  <a:pt x="4899" y="31661"/>
                </a:cubicBezTo>
                <a:cubicBezTo>
                  <a:pt x="5354" y="31270"/>
                  <a:pt x="5823" y="30888"/>
                  <a:pt x="6169" y="30445"/>
                </a:cubicBezTo>
                <a:lnTo>
                  <a:pt x="6169" y="30445"/>
                </a:lnTo>
                <a:cubicBezTo>
                  <a:pt x="5872" y="34820"/>
                  <a:pt x="4614" y="39347"/>
                  <a:pt x="4391" y="43987"/>
                </a:cubicBezTo>
                <a:cubicBezTo>
                  <a:pt x="5242" y="41806"/>
                  <a:pt x="5403" y="39299"/>
                  <a:pt x="5837" y="36921"/>
                </a:cubicBezTo>
                <a:cubicBezTo>
                  <a:pt x="6250" y="34556"/>
                  <a:pt x="6493" y="32112"/>
                  <a:pt x="6858" y="29725"/>
                </a:cubicBezTo>
                <a:cubicBezTo>
                  <a:pt x="7693" y="28782"/>
                  <a:pt x="9134" y="28259"/>
                  <a:pt x="10383" y="28259"/>
                </a:cubicBezTo>
                <a:close/>
                <a:moveTo>
                  <a:pt x="9533" y="53840"/>
                </a:moveTo>
                <a:cubicBezTo>
                  <a:pt x="10388" y="53840"/>
                  <a:pt x="11046" y="54261"/>
                  <a:pt x="11670" y="54750"/>
                </a:cubicBezTo>
                <a:cubicBezTo>
                  <a:pt x="11631" y="55384"/>
                  <a:pt x="11315" y="55885"/>
                  <a:pt x="11259" y="56514"/>
                </a:cubicBezTo>
                <a:cubicBezTo>
                  <a:pt x="10657" y="56158"/>
                  <a:pt x="9986" y="55951"/>
                  <a:pt x="9240" y="55909"/>
                </a:cubicBezTo>
                <a:cubicBezTo>
                  <a:pt x="9241" y="55187"/>
                  <a:pt x="9549" y="54611"/>
                  <a:pt x="9447" y="53842"/>
                </a:cubicBezTo>
                <a:cubicBezTo>
                  <a:pt x="9476" y="53841"/>
                  <a:pt x="9505" y="53840"/>
                  <a:pt x="9533" y="53840"/>
                </a:cubicBezTo>
                <a:close/>
                <a:moveTo>
                  <a:pt x="12530" y="28732"/>
                </a:moveTo>
                <a:cubicBezTo>
                  <a:pt x="12564" y="28732"/>
                  <a:pt x="12582" y="28765"/>
                  <a:pt x="12600" y="28800"/>
                </a:cubicBezTo>
                <a:cubicBezTo>
                  <a:pt x="13642" y="29157"/>
                  <a:pt x="14560" y="29770"/>
                  <a:pt x="15460" y="30430"/>
                </a:cubicBezTo>
                <a:cubicBezTo>
                  <a:pt x="16331" y="31395"/>
                  <a:pt x="16826" y="33158"/>
                  <a:pt x="17826" y="33848"/>
                </a:cubicBezTo>
                <a:cubicBezTo>
                  <a:pt x="16434" y="41641"/>
                  <a:pt x="14731" y="49282"/>
                  <a:pt x="13933" y="57352"/>
                </a:cubicBezTo>
                <a:cubicBezTo>
                  <a:pt x="13379" y="53394"/>
                  <a:pt x="10332" y="51803"/>
                  <a:pt x="7254" y="51803"/>
                </a:cubicBezTo>
                <a:cubicBezTo>
                  <a:pt x="7235" y="51803"/>
                  <a:pt x="7216" y="51803"/>
                  <a:pt x="7197" y="51803"/>
                </a:cubicBezTo>
                <a:cubicBezTo>
                  <a:pt x="7617" y="51455"/>
                  <a:pt x="7946" y="51326"/>
                  <a:pt x="8390" y="50900"/>
                </a:cubicBezTo>
                <a:cubicBezTo>
                  <a:pt x="8564" y="49463"/>
                  <a:pt x="8928" y="48058"/>
                  <a:pt x="9109" y="46563"/>
                </a:cubicBezTo>
                <a:cubicBezTo>
                  <a:pt x="9335" y="44705"/>
                  <a:pt x="9688" y="42984"/>
                  <a:pt x="9088" y="40687"/>
                </a:cubicBezTo>
                <a:cubicBezTo>
                  <a:pt x="9272" y="40147"/>
                  <a:pt x="9746" y="39741"/>
                  <a:pt x="10099" y="39281"/>
                </a:cubicBezTo>
                <a:cubicBezTo>
                  <a:pt x="11290" y="36047"/>
                  <a:pt x="11694" y="32445"/>
                  <a:pt x="12492" y="29030"/>
                </a:cubicBezTo>
                <a:cubicBezTo>
                  <a:pt x="12418" y="28900"/>
                  <a:pt x="12519" y="28857"/>
                  <a:pt x="12486" y="28747"/>
                </a:cubicBezTo>
                <a:cubicBezTo>
                  <a:pt x="12503" y="28736"/>
                  <a:pt x="12518" y="28732"/>
                  <a:pt x="12530" y="28732"/>
                </a:cubicBezTo>
                <a:close/>
                <a:moveTo>
                  <a:pt x="7699" y="53385"/>
                </a:moveTo>
                <a:cubicBezTo>
                  <a:pt x="7979" y="53385"/>
                  <a:pt x="8194" y="53525"/>
                  <a:pt x="8473" y="53525"/>
                </a:cubicBezTo>
                <a:cubicBezTo>
                  <a:pt x="8475" y="53525"/>
                  <a:pt x="8476" y="53525"/>
                  <a:pt x="8478" y="53525"/>
                </a:cubicBezTo>
                <a:lnTo>
                  <a:pt x="8478" y="53525"/>
                </a:lnTo>
                <a:cubicBezTo>
                  <a:pt x="8194" y="54614"/>
                  <a:pt x="7575" y="55871"/>
                  <a:pt x="8052" y="57091"/>
                </a:cubicBezTo>
                <a:cubicBezTo>
                  <a:pt x="8308" y="57200"/>
                  <a:pt x="8607" y="57216"/>
                  <a:pt x="8913" y="57216"/>
                </a:cubicBezTo>
                <a:cubicBezTo>
                  <a:pt x="9041" y="57216"/>
                  <a:pt x="9170" y="57213"/>
                  <a:pt x="9298" y="57213"/>
                </a:cubicBezTo>
                <a:cubicBezTo>
                  <a:pt x="9888" y="57213"/>
                  <a:pt x="10450" y="57272"/>
                  <a:pt x="10728" y="57937"/>
                </a:cubicBezTo>
                <a:cubicBezTo>
                  <a:pt x="10567" y="59582"/>
                  <a:pt x="9639" y="60866"/>
                  <a:pt x="7477" y="61571"/>
                </a:cubicBezTo>
                <a:cubicBezTo>
                  <a:pt x="6049" y="61294"/>
                  <a:pt x="5083" y="60035"/>
                  <a:pt x="4378" y="58223"/>
                </a:cubicBezTo>
                <a:cubicBezTo>
                  <a:pt x="4529" y="56222"/>
                  <a:pt x="5325" y="54528"/>
                  <a:pt x="7403" y="53438"/>
                </a:cubicBezTo>
                <a:cubicBezTo>
                  <a:pt x="7512" y="53399"/>
                  <a:pt x="7609" y="53385"/>
                  <a:pt x="7699" y="53385"/>
                </a:cubicBezTo>
                <a:close/>
                <a:moveTo>
                  <a:pt x="6130" y="53325"/>
                </a:moveTo>
                <a:cubicBezTo>
                  <a:pt x="5768" y="53851"/>
                  <a:pt x="4989" y="54183"/>
                  <a:pt x="4637" y="54714"/>
                </a:cubicBezTo>
                <a:cubicBezTo>
                  <a:pt x="3903" y="55718"/>
                  <a:pt x="3562" y="56905"/>
                  <a:pt x="3303" y="58135"/>
                </a:cubicBezTo>
                <a:cubicBezTo>
                  <a:pt x="3981" y="60671"/>
                  <a:pt x="5327" y="62874"/>
                  <a:pt x="7356" y="62874"/>
                </a:cubicBezTo>
                <a:cubicBezTo>
                  <a:pt x="7568" y="62874"/>
                  <a:pt x="7788" y="62850"/>
                  <a:pt x="8015" y="62800"/>
                </a:cubicBezTo>
                <a:cubicBezTo>
                  <a:pt x="11132" y="62109"/>
                  <a:pt x="12152" y="59079"/>
                  <a:pt x="12335" y="56599"/>
                </a:cubicBezTo>
                <a:cubicBezTo>
                  <a:pt x="12585" y="57039"/>
                  <a:pt x="12636" y="58215"/>
                  <a:pt x="13118" y="58785"/>
                </a:cubicBezTo>
                <a:cubicBezTo>
                  <a:pt x="12595" y="60959"/>
                  <a:pt x="10662" y="62466"/>
                  <a:pt x="8035" y="63647"/>
                </a:cubicBezTo>
                <a:cubicBezTo>
                  <a:pt x="7897" y="63655"/>
                  <a:pt x="7762" y="63659"/>
                  <a:pt x="7628" y="63659"/>
                </a:cubicBezTo>
                <a:cubicBezTo>
                  <a:pt x="5690" y="63659"/>
                  <a:pt x="4149" y="62820"/>
                  <a:pt x="2872" y="61420"/>
                </a:cubicBezTo>
                <a:cubicBezTo>
                  <a:pt x="2802" y="60644"/>
                  <a:pt x="2529" y="59770"/>
                  <a:pt x="2476" y="58999"/>
                </a:cubicBezTo>
                <a:cubicBezTo>
                  <a:pt x="3235" y="56892"/>
                  <a:pt x="3322" y="54466"/>
                  <a:pt x="6130" y="53325"/>
                </a:cubicBezTo>
                <a:close/>
                <a:moveTo>
                  <a:pt x="15348" y="0"/>
                </a:moveTo>
                <a:cubicBezTo>
                  <a:pt x="12687" y="0"/>
                  <a:pt x="9520" y="2219"/>
                  <a:pt x="8411" y="3929"/>
                </a:cubicBezTo>
                <a:cubicBezTo>
                  <a:pt x="6725" y="11255"/>
                  <a:pt x="5413" y="18755"/>
                  <a:pt x="4667" y="26525"/>
                </a:cubicBezTo>
                <a:cubicBezTo>
                  <a:pt x="3877" y="27270"/>
                  <a:pt x="3502" y="28212"/>
                  <a:pt x="3715" y="29430"/>
                </a:cubicBezTo>
                <a:cubicBezTo>
                  <a:pt x="3410" y="30098"/>
                  <a:pt x="2930" y="30686"/>
                  <a:pt x="2946" y="31510"/>
                </a:cubicBezTo>
                <a:cubicBezTo>
                  <a:pt x="3067" y="32188"/>
                  <a:pt x="3534" y="32135"/>
                  <a:pt x="3787" y="32534"/>
                </a:cubicBezTo>
                <a:cubicBezTo>
                  <a:pt x="2181" y="41784"/>
                  <a:pt x="0" y="50760"/>
                  <a:pt x="1458" y="61453"/>
                </a:cubicBezTo>
                <a:cubicBezTo>
                  <a:pt x="2234" y="62969"/>
                  <a:pt x="3360" y="63741"/>
                  <a:pt x="4522" y="64434"/>
                </a:cubicBezTo>
                <a:cubicBezTo>
                  <a:pt x="5627" y="64707"/>
                  <a:pt x="6681" y="65088"/>
                  <a:pt x="7915" y="65088"/>
                </a:cubicBezTo>
                <a:cubicBezTo>
                  <a:pt x="7937" y="65088"/>
                  <a:pt x="7959" y="65088"/>
                  <a:pt x="7982" y="65088"/>
                </a:cubicBezTo>
                <a:cubicBezTo>
                  <a:pt x="10608" y="64281"/>
                  <a:pt x="11999" y="62887"/>
                  <a:pt x="13322" y="61463"/>
                </a:cubicBezTo>
                <a:cubicBezTo>
                  <a:pt x="13829" y="60585"/>
                  <a:pt x="13774" y="59442"/>
                  <a:pt x="14501" y="58668"/>
                </a:cubicBezTo>
                <a:cubicBezTo>
                  <a:pt x="15728" y="50429"/>
                  <a:pt x="17749" y="42563"/>
                  <a:pt x="18826" y="34251"/>
                </a:cubicBezTo>
                <a:cubicBezTo>
                  <a:pt x="19565" y="34018"/>
                  <a:pt x="19378" y="33348"/>
                  <a:pt x="19557" y="32849"/>
                </a:cubicBezTo>
                <a:lnTo>
                  <a:pt x="19557" y="32849"/>
                </a:lnTo>
                <a:cubicBezTo>
                  <a:pt x="20437" y="33428"/>
                  <a:pt x="21559" y="33497"/>
                  <a:pt x="22713" y="33497"/>
                </a:cubicBezTo>
                <a:cubicBezTo>
                  <a:pt x="23001" y="33497"/>
                  <a:pt x="23292" y="33492"/>
                  <a:pt x="23581" y="33490"/>
                </a:cubicBezTo>
                <a:cubicBezTo>
                  <a:pt x="28954" y="31464"/>
                  <a:pt x="27952" y="26430"/>
                  <a:pt x="30573" y="23107"/>
                </a:cubicBezTo>
                <a:cubicBezTo>
                  <a:pt x="30900" y="23375"/>
                  <a:pt x="31355" y="23608"/>
                  <a:pt x="31851" y="23608"/>
                </a:cubicBezTo>
                <a:cubicBezTo>
                  <a:pt x="32188" y="23608"/>
                  <a:pt x="32543" y="23500"/>
                  <a:pt x="32890" y="23222"/>
                </a:cubicBezTo>
                <a:cubicBezTo>
                  <a:pt x="33613" y="23713"/>
                  <a:pt x="34509" y="24114"/>
                  <a:pt x="35514" y="24114"/>
                </a:cubicBezTo>
                <a:cubicBezTo>
                  <a:pt x="36157" y="24114"/>
                  <a:pt x="36845" y="23950"/>
                  <a:pt x="37559" y="23538"/>
                </a:cubicBezTo>
                <a:cubicBezTo>
                  <a:pt x="37732" y="22818"/>
                  <a:pt x="37342" y="21955"/>
                  <a:pt x="36942" y="21294"/>
                </a:cubicBezTo>
                <a:cubicBezTo>
                  <a:pt x="36461" y="20884"/>
                  <a:pt x="35916" y="20610"/>
                  <a:pt x="35421" y="20226"/>
                </a:cubicBezTo>
                <a:cubicBezTo>
                  <a:pt x="35399" y="20227"/>
                  <a:pt x="35377" y="20227"/>
                  <a:pt x="35355" y="20227"/>
                </a:cubicBezTo>
                <a:cubicBezTo>
                  <a:pt x="34081" y="20227"/>
                  <a:pt x="33212" y="19368"/>
                  <a:pt x="31938" y="19368"/>
                </a:cubicBezTo>
                <a:cubicBezTo>
                  <a:pt x="31860" y="19368"/>
                  <a:pt x="31781" y="19371"/>
                  <a:pt x="31700" y="19378"/>
                </a:cubicBezTo>
                <a:cubicBezTo>
                  <a:pt x="30744" y="19719"/>
                  <a:pt x="30557" y="20425"/>
                  <a:pt x="30215" y="21053"/>
                </a:cubicBezTo>
                <a:cubicBezTo>
                  <a:pt x="27671" y="22780"/>
                  <a:pt x="27212" y="26132"/>
                  <a:pt x="25440" y="28363"/>
                </a:cubicBezTo>
                <a:cubicBezTo>
                  <a:pt x="24698" y="29301"/>
                  <a:pt x="23669" y="30434"/>
                  <a:pt x="22013" y="30450"/>
                </a:cubicBezTo>
                <a:cubicBezTo>
                  <a:pt x="26443" y="28186"/>
                  <a:pt x="24315" y="22831"/>
                  <a:pt x="26193" y="19365"/>
                </a:cubicBezTo>
                <a:lnTo>
                  <a:pt x="26193" y="19365"/>
                </a:lnTo>
                <a:cubicBezTo>
                  <a:pt x="26445" y="19590"/>
                  <a:pt x="26792" y="19691"/>
                  <a:pt x="27160" y="19691"/>
                </a:cubicBezTo>
                <a:cubicBezTo>
                  <a:pt x="28033" y="19691"/>
                  <a:pt x="29022" y="19124"/>
                  <a:pt x="29134" y="18309"/>
                </a:cubicBezTo>
                <a:cubicBezTo>
                  <a:pt x="29417" y="18512"/>
                  <a:pt x="29745" y="18600"/>
                  <a:pt x="30085" y="18600"/>
                </a:cubicBezTo>
                <a:cubicBezTo>
                  <a:pt x="31113" y="18600"/>
                  <a:pt x="32257" y="17800"/>
                  <a:pt x="32634" y="16958"/>
                </a:cubicBezTo>
                <a:cubicBezTo>
                  <a:pt x="33992" y="17385"/>
                  <a:pt x="35390" y="17725"/>
                  <a:pt x="36919" y="17789"/>
                </a:cubicBezTo>
                <a:cubicBezTo>
                  <a:pt x="37163" y="17811"/>
                  <a:pt x="37263" y="18142"/>
                  <a:pt x="37518" y="18142"/>
                </a:cubicBezTo>
                <a:cubicBezTo>
                  <a:pt x="37589" y="18142"/>
                  <a:pt x="37671" y="18117"/>
                  <a:pt x="37772" y="18053"/>
                </a:cubicBezTo>
                <a:cubicBezTo>
                  <a:pt x="38238" y="17136"/>
                  <a:pt x="37527" y="15659"/>
                  <a:pt x="37549" y="14528"/>
                </a:cubicBezTo>
                <a:cubicBezTo>
                  <a:pt x="36987" y="14132"/>
                  <a:pt x="36318" y="13961"/>
                  <a:pt x="35569" y="13961"/>
                </a:cubicBezTo>
                <a:cubicBezTo>
                  <a:pt x="34596" y="13961"/>
                  <a:pt x="33487" y="14249"/>
                  <a:pt x="32299" y="14705"/>
                </a:cubicBezTo>
                <a:cubicBezTo>
                  <a:pt x="31981" y="14254"/>
                  <a:pt x="31499" y="14065"/>
                  <a:pt x="30984" y="14065"/>
                </a:cubicBezTo>
                <a:cubicBezTo>
                  <a:pt x="29890" y="14065"/>
                  <a:pt x="28641" y="14912"/>
                  <a:pt x="28458" y="15895"/>
                </a:cubicBezTo>
                <a:cubicBezTo>
                  <a:pt x="28158" y="15626"/>
                  <a:pt x="27844" y="15389"/>
                  <a:pt x="27416" y="15389"/>
                </a:cubicBezTo>
                <a:cubicBezTo>
                  <a:pt x="27331" y="15389"/>
                  <a:pt x="27242" y="15398"/>
                  <a:pt x="27147" y="15418"/>
                </a:cubicBezTo>
                <a:cubicBezTo>
                  <a:pt x="25704" y="15806"/>
                  <a:pt x="25575" y="16817"/>
                  <a:pt x="25566" y="17883"/>
                </a:cubicBezTo>
                <a:cubicBezTo>
                  <a:pt x="22816" y="20868"/>
                  <a:pt x="24483" y="25934"/>
                  <a:pt x="20954" y="28550"/>
                </a:cubicBezTo>
                <a:cubicBezTo>
                  <a:pt x="20471" y="28635"/>
                  <a:pt x="19957" y="28794"/>
                  <a:pt x="19412" y="29010"/>
                </a:cubicBezTo>
                <a:cubicBezTo>
                  <a:pt x="19989" y="25170"/>
                  <a:pt x="20653" y="21442"/>
                  <a:pt x="21095" y="17590"/>
                </a:cubicBezTo>
                <a:cubicBezTo>
                  <a:pt x="21533" y="13799"/>
                  <a:pt x="22513" y="9964"/>
                  <a:pt x="22097" y="5847"/>
                </a:cubicBezTo>
                <a:cubicBezTo>
                  <a:pt x="21916" y="5342"/>
                  <a:pt x="21736" y="4839"/>
                  <a:pt x="21554" y="4332"/>
                </a:cubicBezTo>
                <a:cubicBezTo>
                  <a:pt x="20304" y="2644"/>
                  <a:pt x="18719" y="1662"/>
                  <a:pt x="17014" y="936"/>
                </a:cubicBezTo>
                <a:cubicBezTo>
                  <a:pt x="17052" y="617"/>
                  <a:pt x="16884" y="353"/>
                  <a:pt x="16659" y="209"/>
                </a:cubicBezTo>
                <a:cubicBezTo>
                  <a:pt x="16245" y="65"/>
                  <a:pt x="15804" y="0"/>
                  <a:pt x="153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3_1_1_1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26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594" name="Google Shape;594;p26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5" name="Google Shape;595;p26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6" name="Google Shape;596;p26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7" name="Google Shape;597;p26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8" name="Google Shape;598;p26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9" name="Google Shape;599;p26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" name="Google Shape;600;p26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" name="Google Shape;601;p26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" name="Google Shape;602;p26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3" name="Google Shape;603;p26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4" name="Google Shape;604;p26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5" name="Google Shape;605;p26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26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26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26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09" name="Google Shape;609;p26"/>
          <p:cNvSpPr txBox="1"/>
          <p:nvPr>
            <p:ph type="title"/>
          </p:nvPr>
        </p:nvSpPr>
        <p:spPr>
          <a:xfrm>
            <a:off x="706175" y="463300"/>
            <a:ext cx="77316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0" name="Google Shape;610;p26"/>
          <p:cNvSpPr txBox="1"/>
          <p:nvPr>
            <p:ph idx="1" type="body"/>
          </p:nvPr>
        </p:nvSpPr>
        <p:spPr>
          <a:xfrm>
            <a:off x="716850" y="994625"/>
            <a:ext cx="3855300" cy="19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27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613" name="Google Shape;613;p27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27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27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p27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27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27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9" name="Google Shape;619;p27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27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27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27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3" name="Google Shape;623;p27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Google Shape;624;p27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5" name="Google Shape;625;p27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Google Shape;626;p27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7" name="Google Shape;627;p27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28" name="Google Shape;628;p27"/>
          <p:cNvSpPr txBox="1"/>
          <p:nvPr>
            <p:ph type="title"/>
          </p:nvPr>
        </p:nvSpPr>
        <p:spPr>
          <a:xfrm>
            <a:off x="706175" y="463300"/>
            <a:ext cx="77316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629" name="Google Shape;62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674987">
            <a:off x="8162249" y="-1245919"/>
            <a:ext cx="4200505" cy="27996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980000" dist="1905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28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632" name="Google Shape;632;p28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3" name="Google Shape;633;p28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4" name="Google Shape;634;p28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5" name="Google Shape;635;p28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6" name="Google Shape;636;p28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7" name="Google Shape;637;p28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8" name="Google Shape;638;p28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9" name="Google Shape;639;p28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" name="Google Shape;640;p28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" name="Google Shape;641;p28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" name="Google Shape;642;p28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3" name="Google Shape;643;p28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4" name="Google Shape;644;p28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5" name="Google Shape;645;p28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6" name="Google Shape;646;p28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47" name="Google Shape;647;p28"/>
          <p:cNvSpPr txBox="1"/>
          <p:nvPr>
            <p:ph type="title"/>
          </p:nvPr>
        </p:nvSpPr>
        <p:spPr>
          <a:xfrm>
            <a:off x="706175" y="463300"/>
            <a:ext cx="77316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648" name="Google Shape;64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199995">
            <a:off x="6631949" y="4573829"/>
            <a:ext cx="3597651" cy="2413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320000" dist="1905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p29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651" name="Google Shape;651;p29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2" name="Google Shape;652;p29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3" name="Google Shape;653;p29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4" name="Google Shape;654;p29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5" name="Google Shape;655;p29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6" name="Google Shape;656;p29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7" name="Google Shape;657;p29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8" name="Google Shape;658;p29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" name="Google Shape;659;p29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" name="Google Shape;660;p29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" name="Google Shape;661;p29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" name="Google Shape;662;p29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" name="Google Shape;663;p29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" name="Google Shape;664;p29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5" name="Google Shape;665;p29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66" name="Google Shape;666;p29"/>
          <p:cNvSpPr txBox="1"/>
          <p:nvPr>
            <p:ph type="title"/>
          </p:nvPr>
        </p:nvSpPr>
        <p:spPr>
          <a:xfrm>
            <a:off x="706175" y="463300"/>
            <a:ext cx="77316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667" name="Google Shape;66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4473526">
            <a:off x="-3132349" y="2698275"/>
            <a:ext cx="4265651" cy="2843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3320000" dist="1905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30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670" name="Google Shape;670;p30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" name="Google Shape;671;p30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30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" name="Google Shape;673;p30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4" name="Google Shape;674;p30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" name="Google Shape;675;p30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6" name="Google Shape;676;p30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30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8" name="Google Shape;678;p30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9" name="Google Shape;679;p30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0" name="Google Shape;680;p30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1" name="Google Shape;681;p30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2" name="Google Shape;682;p30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3" name="Google Shape;683;p30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4" name="Google Shape;684;p30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85" name="Google Shape;685;p30"/>
          <p:cNvSpPr txBox="1"/>
          <p:nvPr>
            <p:ph type="title"/>
          </p:nvPr>
        </p:nvSpPr>
        <p:spPr>
          <a:xfrm>
            <a:off x="713225" y="539500"/>
            <a:ext cx="3574200" cy="8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86" name="Google Shape;686;p30"/>
          <p:cNvSpPr txBox="1"/>
          <p:nvPr>
            <p:ph idx="1" type="subTitle"/>
          </p:nvPr>
        </p:nvSpPr>
        <p:spPr>
          <a:xfrm>
            <a:off x="713225" y="1373706"/>
            <a:ext cx="35742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30"/>
          <p:cNvSpPr txBox="1"/>
          <p:nvPr/>
        </p:nvSpPr>
        <p:spPr>
          <a:xfrm>
            <a:off x="713100" y="4114325"/>
            <a:ext cx="4681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CREDITS</a:t>
            </a:r>
            <a:r>
              <a:rPr lang="en" sz="11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This presentation template was created by </a:t>
            </a:r>
            <a:r>
              <a:rPr b="1" lang="en" sz="1100" u="sng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and includes icons by </a:t>
            </a:r>
            <a:r>
              <a:rPr b="1" lang="en" sz="1100" u="sng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11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and infographics &amp; images by </a:t>
            </a:r>
            <a:r>
              <a:rPr b="1" lang="en" sz="1100" u="sng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 u="sng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4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57" name="Google Shape;57;p4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4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4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" name="Google Shape;60;p4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" name="Google Shape;61;p4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Google Shape;62;p4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4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4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4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4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4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4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4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4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4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2" name="Google Shape;72;p4"/>
          <p:cNvSpPr txBox="1"/>
          <p:nvPr>
            <p:ph type="title"/>
          </p:nvPr>
        </p:nvSpPr>
        <p:spPr>
          <a:xfrm>
            <a:off x="706175" y="463300"/>
            <a:ext cx="77316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4"/>
          <p:cNvSpPr txBox="1"/>
          <p:nvPr>
            <p:ph idx="1" type="subTitle"/>
          </p:nvPr>
        </p:nvSpPr>
        <p:spPr>
          <a:xfrm>
            <a:off x="706175" y="1158810"/>
            <a:ext cx="77316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pic>
        <p:nvPicPr>
          <p:cNvPr id="74" name="Google Shape;7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2250" y="-2413500"/>
            <a:ext cx="4186001" cy="2808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</p:pic>
      <p:grpSp>
        <p:nvGrpSpPr>
          <p:cNvPr id="75" name="Google Shape;75;p4"/>
          <p:cNvGrpSpPr/>
          <p:nvPr/>
        </p:nvGrpSpPr>
        <p:grpSpPr>
          <a:xfrm rot="-1215494">
            <a:off x="7821362" y="4456119"/>
            <a:ext cx="1050747" cy="1031856"/>
            <a:chOff x="4416175" y="245925"/>
            <a:chExt cx="1318200" cy="1294500"/>
          </a:xfrm>
        </p:grpSpPr>
        <p:sp>
          <p:nvSpPr>
            <p:cNvPr id="76" name="Google Shape;76;p4"/>
            <p:cNvSpPr/>
            <p:nvPr/>
          </p:nvSpPr>
          <p:spPr>
            <a:xfrm>
              <a:off x="5666950" y="694775"/>
              <a:ext cx="67425" cy="47600"/>
            </a:xfrm>
            <a:custGeom>
              <a:rect b="b" l="l" r="r" t="t"/>
              <a:pathLst>
                <a:path extrusionOk="0" h="1904" w="2697">
                  <a:moveTo>
                    <a:pt x="1407" y="0"/>
                  </a:moveTo>
                  <a:cubicBezTo>
                    <a:pt x="1140" y="0"/>
                    <a:pt x="813" y="82"/>
                    <a:pt x="424" y="279"/>
                  </a:cubicBezTo>
                  <a:cubicBezTo>
                    <a:pt x="141" y="730"/>
                    <a:pt x="1" y="1254"/>
                    <a:pt x="455" y="1777"/>
                  </a:cubicBezTo>
                  <a:cubicBezTo>
                    <a:pt x="712" y="1865"/>
                    <a:pt x="942" y="1903"/>
                    <a:pt x="1146" y="1903"/>
                  </a:cubicBezTo>
                  <a:cubicBezTo>
                    <a:pt x="2582" y="1903"/>
                    <a:pt x="2697" y="0"/>
                    <a:pt x="1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5542025" y="513050"/>
              <a:ext cx="52425" cy="43800"/>
            </a:xfrm>
            <a:custGeom>
              <a:rect b="b" l="l" r="r" t="t"/>
              <a:pathLst>
                <a:path extrusionOk="0" h="1752" w="2097">
                  <a:moveTo>
                    <a:pt x="1029" y="1"/>
                  </a:moveTo>
                  <a:cubicBezTo>
                    <a:pt x="822" y="1"/>
                    <a:pt x="563" y="66"/>
                    <a:pt x="245" y="223"/>
                  </a:cubicBezTo>
                  <a:cubicBezTo>
                    <a:pt x="156" y="580"/>
                    <a:pt x="0" y="906"/>
                    <a:pt x="143" y="1365"/>
                  </a:cubicBezTo>
                  <a:cubicBezTo>
                    <a:pt x="419" y="1641"/>
                    <a:pt x="674" y="1751"/>
                    <a:pt x="894" y="1751"/>
                  </a:cubicBezTo>
                  <a:cubicBezTo>
                    <a:pt x="1771" y="1751"/>
                    <a:pt x="2096" y="1"/>
                    <a:pt x="1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5426700" y="541900"/>
              <a:ext cx="83750" cy="62700"/>
            </a:xfrm>
            <a:custGeom>
              <a:rect b="b" l="l" r="r" t="t"/>
              <a:pathLst>
                <a:path extrusionOk="0" h="2508" w="3350">
                  <a:moveTo>
                    <a:pt x="1400" y="1"/>
                  </a:moveTo>
                  <a:cubicBezTo>
                    <a:pt x="1030" y="1"/>
                    <a:pt x="623" y="168"/>
                    <a:pt x="238" y="586"/>
                  </a:cubicBezTo>
                  <a:cubicBezTo>
                    <a:pt x="1" y="1458"/>
                    <a:pt x="536" y="2508"/>
                    <a:pt x="1434" y="2508"/>
                  </a:cubicBezTo>
                  <a:cubicBezTo>
                    <a:pt x="1617" y="2508"/>
                    <a:pt x="1815" y="2464"/>
                    <a:pt x="2025" y="2367"/>
                  </a:cubicBezTo>
                  <a:cubicBezTo>
                    <a:pt x="3349" y="1621"/>
                    <a:pt x="2553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5495275" y="736000"/>
              <a:ext cx="66625" cy="54375"/>
            </a:xfrm>
            <a:custGeom>
              <a:rect b="b" l="l" r="r" t="t"/>
              <a:pathLst>
                <a:path extrusionOk="0" h="2175" w="2665">
                  <a:moveTo>
                    <a:pt x="1477" y="1"/>
                  </a:moveTo>
                  <a:cubicBezTo>
                    <a:pt x="1365" y="1"/>
                    <a:pt x="1246" y="19"/>
                    <a:pt x="1121" y="60"/>
                  </a:cubicBezTo>
                  <a:cubicBezTo>
                    <a:pt x="347" y="411"/>
                    <a:pt x="1" y="948"/>
                    <a:pt x="273" y="1762"/>
                  </a:cubicBezTo>
                  <a:cubicBezTo>
                    <a:pt x="430" y="2054"/>
                    <a:pt x="722" y="2175"/>
                    <a:pt x="1055" y="2175"/>
                  </a:cubicBezTo>
                  <a:cubicBezTo>
                    <a:pt x="1515" y="2175"/>
                    <a:pt x="2052" y="1943"/>
                    <a:pt x="2410" y="1616"/>
                  </a:cubicBezTo>
                  <a:cubicBezTo>
                    <a:pt x="2664" y="881"/>
                    <a:pt x="2245" y="1"/>
                    <a:pt x="1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4526525" y="375200"/>
              <a:ext cx="934375" cy="1017325"/>
            </a:xfrm>
            <a:custGeom>
              <a:rect b="b" l="l" r="r" t="t"/>
              <a:pathLst>
                <a:path extrusionOk="0" h="40693" w="37375">
                  <a:moveTo>
                    <a:pt x="29852" y="0"/>
                  </a:moveTo>
                  <a:cubicBezTo>
                    <a:pt x="27983" y="0"/>
                    <a:pt x="27095" y="2281"/>
                    <a:pt x="25766" y="3227"/>
                  </a:cubicBezTo>
                  <a:cubicBezTo>
                    <a:pt x="23019" y="2886"/>
                    <a:pt x="20033" y="3087"/>
                    <a:pt x="17319" y="2664"/>
                  </a:cubicBezTo>
                  <a:cubicBezTo>
                    <a:pt x="16065" y="2074"/>
                    <a:pt x="15079" y="887"/>
                    <a:pt x="13567" y="887"/>
                  </a:cubicBezTo>
                  <a:cubicBezTo>
                    <a:pt x="13332" y="887"/>
                    <a:pt x="13086" y="916"/>
                    <a:pt x="12824" y="979"/>
                  </a:cubicBezTo>
                  <a:cubicBezTo>
                    <a:pt x="12041" y="1538"/>
                    <a:pt x="13052" y="2903"/>
                    <a:pt x="13155" y="3596"/>
                  </a:cubicBezTo>
                  <a:cubicBezTo>
                    <a:pt x="12748" y="4545"/>
                    <a:pt x="12094" y="4843"/>
                    <a:pt x="11386" y="4843"/>
                  </a:cubicBezTo>
                  <a:cubicBezTo>
                    <a:pt x="10336" y="4843"/>
                    <a:pt x="9168" y="4187"/>
                    <a:pt x="8517" y="4020"/>
                  </a:cubicBezTo>
                  <a:cubicBezTo>
                    <a:pt x="8242" y="4126"/>
                    <a:pt x="7959" y="4236"/>
                    <a:pt x="7686" y="4343"/>
                  </a:cubicBezTo>
                  <a:cubicBezTo>
                    <a:pt x="6927" y="5294"/>
                    <a:pt x="7535" y="6848"/>
                    <a:pt x="7172" y="7973"/>
                  </a:cubicBezTo>
                  <a:cubicBezTo>
                    <a:pt x="6282" y="8446"/>
                    <a:pt x="5310" y="8319"/>
                    <a:pt x="4664" y="8945"/>
                  </a:cubicBezTo>
                  <a:cubicBezTo>
                    <a:pt x="4500" y="9567"/>
                    <a:pt x="4709" y="10291"/>
                    <a:pt x="5168" y="10944"/>
                  </a:cubicBezTo>
                  <a:cubicBezTo>
                    <a:pt x="4618" y="11687"/>
                    <a:pt x="4131" y="12463"/>
                    <a:pt x="3245" y="13058"/>
                  </a:cubicBezTo>
                  <a:cubicBezTo>
                    <a:pt x="2009" y="13311"/>
                    <a:pt x="158" y="13168"/>
                    <a:pt x="0" y="14593"/>
                  </a:cubicBezTo>
                  <a:cubicBezTo>
                    <a:pt x="248" y="15521"/>
                    <a:pt x="1180" y="14899"/>
                    <a:pt x="1509" y="15652"/>
                  </a:cubicBezTo>
                  <a:lnTo>
                    <a:pt x="1509" y="15654"/>
                  </a:lnTo>
                  <a:cubicBezTo>
                    <a:pt x="2156" y="17982"/>
                    <a:pt x="1575" y="19769"/>
                    <a:pt x="2885" y="22388"/>
                  </a:cubicBezTo>
                  <a:cubicBezTo>
                    <a:pt x="2488" y="23945"/>
                    <a:pt x="3171" y="25847"/>
                    <a:pt x="4256" y="27345"/>
                  </a:cubicBezTo>
                  <a:cubicBezTo>
                    <a:pt x="4384" y="29529"/>
                    <a:pt x="1458" y="30821"/>
                    <a:pt x="3176" y="33387"/>
                  </a:cubicBezTo>
                  <a:cubicBezTo>
                    <a:pt x="3573" y="33802"/>
                    <a:pt x="4116" y="33950"/>
                    <a:pt x="4722" y="33950"/>
                  </a:cubicBezTo>
                  <a:cubicBezTo>
                    <a:pt x="5920" y="33950"/>
                    <a:pt x="7366" y="33371"/>
                    <a:pt x="8423" y="33134"/>
                  </a:cubicBezTo>
                  <a:lnTo>
                    <a:pt x="8423" y="33134"/>
                  </a:lnTo>
                  <a:cubicBezTo>
                    <a:pt x="8423" y="34319"/>
                    <a:pt x="7411" y="35059"/>
                    <a:pt x="8267" y="36629"/>
                  </a:cubicBezTo>
                  <a:cubicBezTo>
                    <a:pt x="8661" y="37094"/>
                    <a:pt x="9119" y="37271"/>
                    <a:pt x="9631" y="37271"/>
                  </a:cubicBezTo>
                  <a:cubicBezTo>
                    <a:pt x="10709" y="37271"/>
                    <a:pt x="12026" y="36489"/>
                    <a:pt x="13497" y="35966"/>
                  </a:cubicBezTo>
                  <a:cubicBezTo>
                    <a:pt x="16214" y="36603"/>
                    <a:pt x="18714" y="37721"/>
                    <a:pt x="21708" y="37721"/>
                  </a:cubicBezTo>
                  <a:cubicBezTo>
                    <a:pt x="22272" y="37721"/>
                    <a:pt x="22854" y="37682"/>
                    <a:pt x="23458" y="37592"/>
                  </a:cubicBezTo>
                  <a:cubicBezTo>
                    <a:pt x="24436" y="38745"/>
                    <a:pt x="25064" y="40692"/>
                    <a:pt x="26549" y="40692"/>
                  </a:cubicBezTo>
                  <a:cubicBezTo>
                    <a:pt x="26643" y="40692"/>
                    <a:pt x="26741" y="40684"/>
                    <a:pt x="26842" y="40668"/>
                  </a:cubicBezTo>
                  <a:cubicBezTo>
                    <a:pt x="27649" y="40039"/>
                    <a:pt x="28024" y="39212"/>
                    <a:pt x="27440" y="37966"/>
                  </a:cubicBezTo>
                  <a:cubicBezTo>
                    <a:pt x="27974" y="36983"/>
                    <a:pt x="27932" y="35747"/>
                    <a:pt x="29703" y="35306"/>
                  </a:cubicBezTo>
                  <a:cubicBezTo>
                    <a:pt x="30136" y="35641"/>
                    <a:pt x="30808" y="36018"/>
                    <a:pt x="31429" y="36018"/>
                  </a:cubicBezTo>
                  <a:cubicBezTo>
                    <a:pt x="31872" y="36018"/>
                    <a:pt x="32289" y="35826"/>
                    <a:pt x="32576" y="35291"/>
                  </a:cubicBezTo>
                  <a:cubicBezTo>
                    <a:pt x="32433" y="34239"/>
                    <a:pt x="31464" y="32824"/>
                    <a:pt x="32846" y="32442"/>
                  </a:cubicBezTo>
                  <a:cubicBezTo>
                    <a:pt x="34042" y="32539"/>
                    <a:pt x="34732" y="34312"/>
                    <a:pt x="35930" y="34312"/>
                  </a:cubicBezTo>
                  <a:cubicBezTo>
                    <a:pt x="36117" y="34312"/>
                    <a:pt x="36317" y="34269"/>
                    <a:pt x="36533" y="34169"/>
                  </a:cubicBezTo>
                  <a:cubicBezTo>
                    <a:pt x="36950" y="33973"/>
                    <a:pt x="37066" y="33591"/>
                    <a:pt x="37374" y="33157"/>
                  </a:cubicBezTo>
                  <a:cubicBezTo>
                    <a:pt x="36836" y="30736"/>
                    <a:pt x="34976" y="30293"/>
                    <a:pt x="34698" y="28022"/>
                  </a:cubicBezTo>
                  <a:cubicBezTo>
                    <a:pt x="36033" y="25020"/>
                    <a:pt x="36809" y="21769"/>
                    <a:pt x="35448" y="17579"/>
                  </a:cubicBezTo>
                  <a:cubicBezTo>
                    <a:pt x="36275" y="17124"/>
                    <a:pt x="36640" y="16455"/>
                    <a:pt x="37104" y="15842"/>
                  </a:cubicBezTo>
                  <a:cubicBezTo>
                    <a:pt x="36441" y="13907"/>
                    <a:pt x="34586" y="14675"/>
                    <a:pt x="33809" y="13005"/>
                  </a:cubicBezTo>
                  <a:cubicBezTo>
                    <a:pt x="34163" y="12006"/>
                    <a:pt x="35269" y="11339"/>
                    <a:pt x="35666" y="10362"/>
                  </a:cubicBezTo>
                  <a:cubicBezTo>
                    <a:pt x="35463" y="8150"/>
                    <a:pt x="33192" y="9045"/>
                    <a:pt x="31936" y="8517"/>
                  </a:cubicBezTo>
                  <a:cubicBezTo>
                    <a:pt x="30931" y="6530"/>
                    <a:pt x="29655" y="5166"/>
                    <a:pt x="28276" y="4040"/>
                  </a:cubicBezTo>
                  <a:cubicBezTo>
                    <a:pt x="29107" y="2789"/>
                    <a:pt x="30749" y="1902"/>
                    <a:pt x="30146" y="19"/>
                  </a:cubicBezTo>
                  <a:cubicBezTo>
                    <a:pt x="30046" y="6"/>
                    <a:pt x="29948" y="0"/>
                    <a:pt x="29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5453150" y="1255825"/>
              <a:ext cx="78525" cy="59650"/>
            </a:xfrm>
            <a:custGeom>
              <a:rect b="b" l="l" r="r" t="t"/>
              <a:pathLst>
                <a:path extrusionOk="0" h="2386" w="3141">
                  <a:moveTo>
                    <a:pt x="1344" y="1"/>
                  </a:moveTo>
                  <a:cubicBezTo>
                    <a:pt x="1198" y="1"/>
                    <a:pt x="1035" y="16"/>
                    <a:pt x="855" y="50"/>
                  </a:cubicBezTo>
                  <a:cubicBezTo>
                    <a:pt x="141" y="394"/>
                    <a:pt x="1" y="991"/>
                    <a:pt x="126" y="1707"/>
                  </a:cubicBezTo>
                  <a:cubicBezTo>
                    <a:pt x="480" y="2195"/>
                    <a:pt x="850" y="2386"/>
                    <a:pt x="1185" y="2386"/>
                  </a:cubicBezTo>
                  <a:cubicBezTo>
                    <a:pt x="2373" y="2386"/>
                    <a:pt x="3141" y="1"/>
                    <a:pt x="1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4768950" y="245925"/>
              <a:ext cx="84675" cy="103675"/>
            </a:xfrm>
            <a:custGeom>
              <a:rect b="b" l="l" r="r" t="t"/>
              <a:pathLst>
                <a:path extrusionOk="0" h="4147" w="3387">
                  <a:moveTo>
                    <a:pt x="418" y="0"/>
                  </a:moveTo>
                  <a:cubicBezTo>
                    <a:pt x="346" y="0"/>
                    <a:pt x="274" y="5"/>
                    <a:pt x="201" y="15"/>
                  </a:cubicBezTo>
                  <a:cubicBezTo>
                    <a:pt x="1" y="1498"/>
                    <a:pt x="1021" y="4147"/>
                    <a:pt x="2680" y="4147"/>
                  </a:cubicBezTo>
                  <a:cubicBezTo>
                    <a:pt x="2904" y="4147"/>
                    <a:pt x="3140" y="4098"/>
                    <a:pt x="3387" y="3992"/>
                  </a:cubicBezTo>
                  <a:cubicBezTo>
                    <a:pt x="3323" y="2207"/>
                    <a:pt x="1966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5213850" y="1486525"/>
              <a:ext cx="73325" cy="53900"/>
            </a:xfrm>
            <a:custGeom>
              <a:rect b="b" l="l" r="r" t="t"/>
              <a:pathLst>
                <a:path extrusionOk="0" h="2156" w="2933">
                  <a:moveTo>
                    <a:pt x="1442" y="0"/>
                  </a:moveTo>
                  <a:cubicBezTo>
                    <a:pt x="1267" y="0"/>
                    <a:pt x="1076" y="46"/>
                    <a:pt x="875" y="152"/>
                  </a:cubicBezTo>
                  <a:cubicBezTo>
                    <a:pt x="1" y="689"/>
                    <a:pt x="629" y="2156"/>
                    <a:pt x="1563" y="2156"/>
                  </a:cubicBezTo>
                  <a:cubicBezTo>
                    <a:pt x="1710" y="2156"/>
                    <a:pt x="1864" y="2120"/>
                    <a:pt x="2022" y="2038"/>
                  </a:cubicBezTo>
                  <a:cubicBezTo>
                    <a:pt x="2932" y="1492"/>
                    <a:pt x="2438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5197475" y="1420050"/>
              <a:ext cx="52425" cy="44975"/>
            </a:xfrm>
            <a:custGeom>
              <a:rect b="b" l="l" r="r" t="t"/>
              <a:pathLst>
                <a:path extrusionOk="0" h="1799" w="2097">
                  <a:moveTo>
                    <a:pt x="1150" y="1"/>
                  </a:moveTo>
                  <a:cubicBezTo>
                    <a:pt x="571" y="1"/>
                    <a:pt x="1" y="631"/>
                    <a:pt x="241" y="1251"/>
                  </a:cubicBezTo>
                  <a:cubicBezTo>
                    <a:pt x="379" y="1608"/>
                    <a:pt x="721" y="1798"/>
                    <a:pt x="1081" y="1798"/>
                  </a:cubicBezTo>
                  <a:cubicBezTo>
                    <a:pt x="1476" y="1798"/>
                    <a:pt x="1894" y="1570"/>
                    <a:pt x="2096" y="1080"/>
                  </a:cubicBezTo>
                  <a:cubicBezTo>
                    <a:pt x="1944" y="293"/>
                    <a:pt x="1545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4603575" y="319400"/>
              <a:ext cx="107350" cy="113575"/>
            </a:xfrm>
            <a:custGeom>
              <a:rect b="b" l="l" r="r" t="t"/>
              <a:pathLst>
                <a:path extrusionOk="0" h="4543" w="4294">
                  <a:moveTo>
                    <a:pt x="680" y="1"/>
                  </a:moveTo>
                  <a:cubicBezTo>
                    <a:pt x="483" y="80"/>
                    <a:pt x="282" y="157"/>
                    <a:pt x="83" y="236"/>
                  </a:cubicBezTo>
                  <a:cubicBezTo>
                    <a:pt x="1" y="2080"/>
                    <a:pt x="1808" y="4543"/>
                    <a:pt x="3526" y="4543"/>
                  </a:cubicBezTo>
                  <a:cubicBezTo>
                    <a:pt x="3786" y="4543"/>
                    <a:pt x="4044" y="4487"/>
                    <a:pt x="4293" y="4363"/>
                  </a:cubicBezTo>
                  <a:cubicBezTo>
                    <a:pt x="3552" y="2725"/>
                    <a:pt x="2173" y="674"/>
                    <a:pt x="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4687825" y="1315775"/>
              <a:ext cx="106850" cy="65300"/>
            </a:xfrm>
            <a:custGeom>
              <a:rect b="b" l="l" r="r" t="t"/>
              <a:pathLst>
                <a:path extrusionOk="0" h="2612" w="4274">
                  <a:moveTo>
                    <a:pt x="1366" y="1"/>
                  </a:moveTo>
                  <a:cubicBezTo>
                    <a:pt x="614" y="1"/>
                    <a:pt x="1" y="530"/>
                    <a:pt x="501" y="1980"/>
                  </a:cubicBezTo>
                  <a:cubicBezTo>
                    <a:pt x="824" y="2370"/>
                    <a:pt x="1283" y="2456"/>
                    <a:pt x="1708" y="2612"/>
                  </a:cubicBezTo>
                  <a:cubicBezTo>
                    <a:pt x="4273" y="1487"/>
                    <a:pt x="2626" y="1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4416175" y="687525"/>
              <a:ext cx="84450" cy="66375"/>
            </a:xfrm>
            <a:custGeom>
              <a:rect b="b" l="l" r="r" t="t"/>
              <a:pathLst>
                <a:path extrusionOk="0" h="2655" w="3378">
                  <a:moveTo>
                    <a:pt x="1862" y="0"/>
                  </a:moveTo>
                  <a:cubicBezTo>
                    <a:pt x="938" y="0"/>
                    <a:pt x="1" y="756"/>
                    <a:pt x="520" y="1965"/>
                  </a:cubicBezTo>
                  <a:cubicBezTo>
                    <a:pt x="792" y="2422"/>
                    <a:pt x="1317" y="2654"/>
                    <a:pt x="1846" y="2654"/>
                  </a:cubicBezTo>
                  <a:cubicBezTo>
                    <a:pt x="2457" y="2654"/>
                    <a:pt x="3071" y="2343"/>
                    <a:pt x="3298" y="1710"/>
                  </a:cubicBezTo>
                  <a:cubicBezTo>
                    <a:pt x="3378" y="514"/>
                    <a:pt x="2624" y="0"/>
                    <a:pt x="1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511100" y="1196550"/>
              <a:ext cx="92150" cy="74175"/>
            </a:xfrm>
            <a:custGeom>
              <a:rect b="b" l="l" r="r" t="t"/>
              <a:pathLst>
                <a:path extrusionOk="0" h="2967" w="3686">
                  <a:moveTo>
                    <a:pt x="1715" y="0"/>
                  </a:moveTo>
                  <a:cubicBezTo>
                    <a:pt x="1511" y="0"/>
                    <a:pt x="1279" y="32"/>
                    <a:pt x="1017" y="103"/>
                  </a:cubicBezTo>
                  <a:cubicBezTo>
                    <a:pt x="332" y="592"/>
                    <a:pt x="0" y="1236"/>
                    <a:pt x="306" y="2159"/>
                  </a:cubicBezTo>
                  <a:cubicBezTo>
                    <a:pt x="791" y="2739"/>
                    <a:pt x="1251" y="2966"/>
                    <a:pt x="1647" y="2966"/>
                  </a:cubicBezTo>
                  <a:cubicBezTo>
                    <a:pt x="3078" y="2966"/>
                    <a:pt x="3685" y="0"/>
                    <a:pt x="1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oogle Shape;689;p31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690" name="Google Shape;690;p31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1" name="Google Shape;691;p31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2" name="Google Shape;692;p31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3" name="Google Shape;693;p31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4" name="Google Shape;694;p31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5" name="Google Shape;695;p31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6" name="Google Shape;696;p31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7" name="Google Shape;697;p31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8" name="Google Shape;698;p31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9" name="Google Shape;699;p31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0" name="Google Shape;700;p31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1" name="Google Shape;701;p31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2" name="Google Shape;702;p31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3" name="Google Shape;703;p31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4" name="Google Shape;704;p31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05" name="Google Shape;705;p31"/>
          <p:cNvGrpSpPr/>
          <p:nvPr/>
        </p:nvGrpSpPr>
        <p:grpSpPr>
          <a:xfrm>
            <a:off x="-4976348" y="-2057675"/>
            <a:ext cx="7581445" cy="8067375"/>
            <a:chOff x="-4976348" y="-2057675"/>
            <a:chExt cx="7581445" cy="8067375"/>
          </a:xfrm>
        </p:grpSpPr>
        <p:pic>
          <p:nvPicPr>
            <p:cNvPr id="706" name="Google Shape;706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9125012">
              <a:off x="-2424375" y="-1162904"/>
              <a:ext cx="4581248" cy="3053427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10980000" dist="19050">
                <a:schemeClr val="dk1">
                  <a:alpha val="20000"/>
                </a:schemeClr>
              </a:outerShdw>
            </a:effectLst>
          </p:spPr>
        </p:pic>
        <p:pic>
          <p:nvPicPr>
            <p:cNvPr id="707" name="Google Shape;70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199998">
              <a:off x="-4710749" y="2063452"/>
              <a:ext cx="5243050" cy="351774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7320000" dist="19050">
                <a:schemeClr val="dk1">
                  <a:alpha val="20000"/>
                </a:schemeClr>
              </a:outerShdw>
            </a:effectLst>
          </p:spPr>
        </p:pic>
      </p:grpSp>
      <p:grpSp>
        <p:nvGrpSpPr>
          <p:cNvPr id="708" name="Google Shape;708;p31"/>
          <p:cNvGrpSpPr/>
          <p:nvPr/>
        </p:nvGrpSpPr>
        <p:grpSpPr>
          <a:xfrm>
            <a:off x="8624060" y="795395"/>
            <a:ext cx="895981" cy="879872"/>
            <a:chOff x="4416175" y="245925"/>
            <a:chExt cx="1318200" cy="1294500"/>
          </a:xfrm>
        </p:grpSpPr>
        <p:sp>
          <p:nvSpPr>
            <p:cNvPr id="709" name="Google Shape;709;p31"/>
            <p:cNvSpPr/>
            <p:nvPr/>
          </p:nvSpPr>
          <p:spPr>
            <a:xfrm>
              <a:off x="5666950" y="694775"/>
              <a:ext cx="67425" cy="47600"/>
            </a:xfrm>
            <a:custGeom>
              <a:rect b="b" l="l" r="r" t="t"/>
              <a:pathLst>
                <a:path extrusionOk="0" h="1904" w="2697">
                  <a:moveTo>
                    <a:pt x="1407" y="0"/>
                  </a:moveTo>
                  <a:cubicBezTo>
                    <a:pt x="1140" y="0"/>
                    <a:pt x="813" y="82"/>
                    <a:pt x="424" y="279"/>
                  </a:cubicBezTo>
                  <a:cubicBezTo>
                    <a:pt x="141" y="730"/>
                    <a:pt x="1" y="1254"/>
                    <a:pt x="455" y="1777"/>
                  </a:cubicBezTo>
                  <a:cubicBezTo>
                    <a:pt x="712" y="1865"/>
                    <a:pt x="942" y="1903"/>
                    <a:pt x="1146" y="1903"/>
                  </a:cubicBezTo>
                  <a:cubicBezTo>
                    <a:pt x="2582" y="1903"/>
                    <a:pt x="2697" y="0"/>
                    <a:pt x="14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5542025" y="513050"/>
              <a:ext cx="52425" cy="43800"/>
            </a:xfrm>
            <a:custGeom>
              <a:rect b="b" l="l" r="r" t="t"/>
              <a:pathLst>
                <a:path extrusionOk="0" h="1752" w="2097">
                  <a:moveTo>
                    <a:pt x="1029" y="1"/>
                  </a:moveTo>
                  <a:cubicBezTo>
                    <a:pt x="822" y="1"/>
                    <a:pt x="563" y="66"/>
                    <a:pt x="245" y="223"/>
                  </a:cubicBezTo>
                  <a:cubicBezTo>
                    <a:pt x="156" y="580"/>
                    <a:pt x="0" y="906"/>
                    <a:pt x="143" y="1365"/>
                  </a:cubicBezTo>
                  <a:cubicBezTo>
                    <a:pt x="419" y="1641"/>
                    <a:pt x="674" y="1751"/>
                    <a:pt x="894" y="1751"/>
                  </a:cubicBezTo>
                  <a:cubicBezTo>
                    <a:pt x="1771" y="1751"/>
                    <a:pt x="2096" y="1"/>
                    <a:pt x="1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5426700" y="541900"/>
              <a:ext cx="83750" cy="62700"/>
            </a:xfrm>
            <a:custGeom>
              <a:rect b="b" l="l" r="r" t="t"/>
              <a:pathLst>
                <a:path extrusionOk="0" h="2508" w="3350">
                  <a:moveTo>
                    <a:pt x="1400" y="1"/>
                  </a:moveTo>
                  <a:cubicBezTo>
                    <a:pt x="1030" y="1"/>
                    <a:pt x="623" y="168"/>
                    <a:pt x="238" y="586"/>
                  </a:cubicBezTo>
                  <a:cubicBezTo>
                    <a:pt x="1" y="1458"/>
                    <a:pt x="536" y="2508"/>
                    <a:pt x="1434" y="2508"/>
                  </a:cubicBezTo>
                  <a:cubicBezTo>
                    <a:pt x="1617" y="2508"/>
                    <a:pt x="1815" y="2464"/>
                    <a:pt x="2025" y="2367"/>
                  </a:cubicBezTo>
                  <a:cubicBezTo>
                    <a:pt x="3349" y="1621"/>
                    <a:pt x="2553" y="1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5495275" y="736000"/>
              <a:ext cx="66625" cy="54375"/>
            </a:xfrm>
            <a:custGeom>
              <a:rect b="b" l="l" r="r" t="t"/>
              <a:pathLst>
                <a:path extrusionOk="0" h="2175" w="2665">
                  <a:moveTo>
                    <a:pt x="1477" y="1"/>
                  </a:moveTo>
                  <a:cubicBezTo>
                    <a:pt x="1365" y="1"/>
                    <a:pt x="1246" y="19"/>
                    <a:pt x="1121" y="60"/>
                  </a:cubicBezTo>
                  <a:cubicBezTo>
                    <a:pt x="347" y="411"/>
                    <a:pt x="1" y="948"/>
                    <a:pt x="273" y="1762"/>
                  </a:cubicBezTo>
                  <a:cubicBezTo>
                    <a:pt x="430" y="2054"/>
                    <a:pt x="722" y="2175"/>
                    <a:pt x="1055" y="2175"/>
                  </a:cubicBezTo>
                  <a:cubicBezTo>
                    <a:pt x="1515" y="2175"/>
                    <a:pt x="2052" y="1943"/>
                    <a:pt x="2410" y="1616"/>
                  </a:cubicBezTo>
                  <a:cubicBezTo>
                    <a:pt x="2664" y="881"/>
                    <a:pt x="2245" y="1"/>
                    <a:pt x="1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4526525" y="375200"/>
              <a:ext cx="934375" cy="1017325"/>
            </a:xfrm>
            <a:custGeom>
              <a:rect b="b" l="l" r="r" t="t"/>
              <a:pathLst>
                <a:path extrusionOk="0" h="40693" w="37375">
                  <a:moveTo>
                    <a:pt x="29852" y="0"/>
                  </a:moveTo>
                  <a:cubicBezTo>
                    <a:pt x="27983" y="0"/>
                    <a:pt x="27095" y="2281"/>
                    <a:pt x="25766" y="3227"/>
                  </a:cubicBezTo>
                  <a:cubicBezTo>
                    <a:pt x="23019" y="2886"/>
                    <a:pt x="20033" y="3087"/>
                    <a:pt x="17319" y="2664"/>
                  </a:cubicBezTo>
                  <a:cubicBezTo>
                    <a:pt x="16065" y="2074"/>
                    <a:pt x="15079" y="887"/>
                    <a:pt x="13567" y="887"/>
                  </a:cubicBezTo>
                  <a:cubicBezTo>
                    <a:pt x="13332" y="887"/>
                    <a:pt x="13086" y="916"/>
                    <a:pt x="12824" y="979"/>
                  </a:cubicBezTo>
                  <a:cubicBezTo>
                    <a:pt x="12041" y="1538"/>
                    <a:pt x="13052" y="2903"/>
                    <a:pt x="13155" y="3596"/>
                  </a:cubicBezTo>
                  <a:cubicBezTo>
                    <a:pt x="12748" y="4545"/>
                    <a:pt x="12094" y="4843"/>
                    <a:pt x="11386" y="4843"/>
                  </a:cubicBezTo>
                  <a:cubicBezTo>
                    <a:pt x="10336" y="4843"/>
                    <a:pt x="9168" y="4187"/>
                    <a:pt x="8517" y="4020"/>
                  </a:cubicBezTo>
                  <a:cubicBezTo>
                    <a:pt x="8242" y="4126"/>
                    <a:pt x="7959" y="4236"/>
                    <a:pt x="7686" y="4343"/>
                  </a:cubicBezTo>
                  <a:cubicBezTo>
                    <a:pt x="6927" y="5294"/>
                    <a:pt x="7535" y="6848"/>
                    <a:pt x="7172" y="7973"/>
                  </a:cubicBezTo>
                  <a:cubicBezTo>
                    <a:pt x="6282" y="8446"/>
                    <a:pt x="5310" y="8319"/>
                    <a:pt x="4664" y="8945"/>
                  </a:cubicBezTo>
                  <a:cubicBezTo>
                    <a:pt x="4500" y="9567"/>
                    <a:pt x="4709" y="10291"/>
                    <a:pt x="5168" y="10944"/>
                  </a:cubicBezTo>
                  <a:cubicBezTo>
                    <a:pt x="4618" y="11687"/>
                    <a:pt x="4131" y="12463"/>
                    <a:pt x="3245" y="13058"/>
                  </a:cubicBezTo>
                  <a:cubicBezTo>
                    <a:pt x="2009" y="13311"/>
                    <a:pt x="158" y="13168"/>
                    <a:pt x="0" y="14593"/>
                  </a:cubicBezTo>
                  <a:cubicBezTo>
                    <a:pt x="248" y="15521"/>
                    <a:pt x="1180" y="14899"/>
                    <a:pt x="1509" y="15652"/>
                  </a:cubicBezTo>
                  <a:lnTo>
                    <a:pt x="1509" y="15654"/>
                  </a:lnTo>
                  <a:cubicBezTo>
                    <a:pt x="2156" y="17982"/>
                    <a:pt x="1575" y="19769"/>
                    <a:pt x="2885" y="22388"/>
                  </a:cubicBezTo>
                  <a:cubicBezTo>
                    <a:pt x="2488" y="23945"/>
                    <a:pt x="3171" y="25847"/>
                    <a:pt x="4256" y="27345"/>
                  </a:cubicBezTo>
                  <a:cubicBezTo>
                    <a:pt x="4384" y="29529"/>
                    <a:pt x="1458" y="30821"/>
                    <a:pt x="3176" y="33387"/>
                  </a:cubicBezTo>
                  <a:cubicBezTo>
                    <a:pt x="3573" y="33802"/>
                    <a:pt x="4116" y="33950"/>
                    <a:pt x="4722" y="33950"/>
                  </a:cubicBezTo>
                  <a:cubicBezTo>
                    <a:pt x="5920" y="33950"/>
                    <a:pt x="7366" y="33371"/>
                    <a:pt x="8423" y="33134"/>
                  </a:cubicBezTo>
                  <a:lnTo>
                    <a:pt x="8423" y="33134"/>
                  </a:lnTo>
                  <a:cubicBezTo>
                    <a:pt x="8423" y="34319"/>
                    <a:pt x="7411" y="35059"/>
                    <a:pt x="8267" y="36629"/>
                  </a:cubicBezTo>
                  <a:cubicBezTo>
                    <a:pt x="8661" y="37094"/>
                    <a:pt x="9119" y="37271"/>
                    <a:pt x="9631" y="37271"/>
                  </a:cubicBezTo>
                  <a:cubicBezTo>
                    <a:pt x="10709" y="37271"/>
                    <a:pt x="12026" y="36489"/>
                    <a:pt x="13497" y="35966"/>
                  </a:cubicBezTo>
                  <a:cubicBezTo>
                    <a:pt x="16214" y="36603"/>
                    <a:pt x="18714" y="37721"/>
                    <a:pt x="21708" y="37721"/>
                  </a:cubicBezTo>
                  <a:cubicBezTo>
                    <a:pt x="22272" y="37721"/>
                    <a:pt x="22854" y="37682"/>
                    <a:pt x="23458" y="37592"/>
                  </a:cubicBezTo>
                  <a:cubicBezTo>
                    <a:pt x="24436" y="38745"/>
                    <a:pt x="25064" y="40692"/>
                    <a:pt x="26549" y="40692"/>
                  </a:cubicBezTo>
                  <a:cubicBezTo>
                    <a:pt x="26643" y="40692"/>
                    <a:pt x="26741" y="40684"/>
                    <a:pt x="26842" y="40668"/>
                  </a:cubicBezTo>
                  <a:cubicBezTo>
                    <a:pt x="27649" y="40039"/>
                    <a:pt x="28024" y="39212"/>
                    <a:pt x="27440" y="37966"/>
                  </a:cubicBezTo>
                  <a:cubicBezTo>
                    <a:pt x="27974" y="36983"/>
                    <a:pt x="27932" y="35747"/>
                    <a:pt x="29703" y="35306"/>
                  </a:cubicBezTo>
                  <a:cubicBezTo>
                    <a:pt x="30136" y="35641"/>
                    <a:pt x="30808" y="36018"/>
                    <a:pt x="31429" y="36018"/>
                  </a:cubicBezTo>
                  <a:cubicBezTo>
                    <a:pt x="31872" y="36018"/>
                    <a:pt x="32289" y="35826"/>
                    <a:pt x="32576" y="35291"/>
                  </a:cubicBezTo>
                  <a:cubicBezTo>
                    <a:pt x="32433" y="34239"/>
                    <a:pt x="31464" y="32824"/>
                    <a:pt x="32846" y="32442"/>
                  </a:cubicBezTo>
                  <a:cubicBezTo>
                    <a:pt x="34042" y="32539"/>
                    <a:pt x="34732" y="34312"/>
                    <a:pt x="35930" y="34312"/>
                  </a:cubicBezTo>
                  <a:cubicBezTo>
                    <a:pt x="36117" y="34312"/>
                    <a:pt x="36317" y="34269"/>
                    <a:pt x="36533" y="34169"/>
                  </a:cubicBezTo>
                  <a:cubicBezTo>
                    <a:pt x="36950" y="33973"/>
                    <a:pt x="37066" y="33591"/>
                    <a:pt x="37374" y="33157"/>
                  </a:cubicBezTo>
                  <a:cubicBezTo>
                    <a:pt x="36836" y="30736"/>
                    <a:pt x="34976" y="30293"/>
                    <a:pt x="34698" y="28022"/>
                  </a:cubicBezTo>
                  <a:cubicBezTo>
                    <a:pt x="36033" y="25020"/>
                    <a:pt x="36809" y="21769"/>
                    <a:pt x="35448" y="17579"/>
                  </a:cubicBezTo>
                  <a:cubicBezTo>
                    <a:pt x="36275" y="17124"/>
                    <a:pt x="36640" y="16455"/>
                    <a:pt x="37104" y="15842"/>
                  </a:cubicBezTo>
                  <a:cubicBezTo>
                    <a:pt x="36441" y="13907"/>
                    <a:pt x="34586" y="14675"/>
                    <a:pt x="33809" y="13005"/>
                  </a:cubicBezTo>
                  <a:cubicBezTo>
                    <a:pt x="34163" y="12006"/>
                    <a:pt x="35269" y="11339"/>
                    <a:pt x="35666" y="10362"/>
                  </a:cubicBezTo>
                  <a:cubicBezTo>
                    <a:pt x="35463" y="8150"/>
                    <a:pt x="33192" y="9045"/>
                    <a:pt x="31936" y="8517"/>
                  </a:cubicBezTo>
                  <a:cubicBezTo>
                    <a:pt x="30931" y="6530"/>
                    <a:pt x="29655" y="5166"/>
                    <a:pt x="28276" y="4040"/>
                  </a:cubicBezTo>
                  <a:cubicBezTo>
                    <a:pt x="29107" y="2789"/>
                    <a:pt x="30749" y="1902"/>
                    <a:pt x="30146" y="19"/>
                  </a:cubicBezTo>
                  <a:cubicBezTo>
                    <a:pt x="30046" y="6"/>
                    <a:pt x="29948" y="0"/>
                    <a:pt x="29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5453150" y="1255825"/>
              <a:ext cx="78525" cy="59650"/>
            </a:xfrm>
            <a:custGeom>
              <a:rect b="b" l="l" r="r" t="t"/>
              <a:pathLst>
                <a:path extrusionOk="0" h="2386" w="3141">
                  <a:moveTo>
                    <a:pt x="1344" y="1"/>
                  </a:moveTo>
                  <a:cubicBezTo>
                    <a:pt x="1198" y="1"/>
                    <a:pt x="1035" y="16"/>
                    <a:pt x="855" y="50"/>
                  </a:cubicBezTo>
                  <a:cubicBezTo>
                    <a:pt x="141" y="394"/>
                    <a:pt x="1" y="991"/>
                    <a:pt x="126" y="1707"/>
                  </a:cubicBezTo>
                  <a:cubicBezTo>
                    <a:pt x="480" y="2195"/>
                    <a:pt x="850" y="2386"/>
                    <a:pt x="1185" y="2386"/>
                  </a:cubicBezTo>
                  <a:cubicBezTo>
                    <a:pt x="2373" y="2386"/>
                    <a:pt x="3141" y="1"/>
                    <a:pt x="1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4768950" y="245925"/>
              <a:ext cx="84675" cy="103675"/>
            </a:xfrm>
            <a:custGeom>
              <a:rect b="b" l="l" r="r" t="t"/>
              <a:pathLst>
                <a:path extrusionOk="0" h="4147" w="3387">
                  <a:moveTo>
                    <a:pt x="418" y="0"/>
                  </a:moveTo>
                  <a:cubicBezTo>
                    <a:pt x="346" y="0"/>
                    <a:pt x="274" y="5"/>
                    <a:pt x="201" y="15"/>
                  </a:cubicBezTo>
                  <a:cubicBezTo>
                    <a:pt x="1" y="1498"/>
                    <a:pt x="1021" y="4147"/>
                    <a:pt x="2680" y="4147"/>
                  </a:cubicBezTo>
                  <a:cubicBezTo>
                    <a:pt x="2904" y="4147"/>
                    <a:pt x="3140" y="4098"/>
                    <a:pt x="3387" y="3992"/>
                  </a:cubicBezTo>
                  <a:cubicBezTo>
                    <a:pt x="3323" y="2207"/>
                    <a:pt x="1966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5213850" y="1486525"/>
              <a:ext cx="73325" cy="53900"/>
            </a:xfrm>
            <a:custGeom>
              <a:rect b="b" l="l" r="r" t="t"/>
              <a:pathLst>
                <a:path extrusionOk="0" h="2156" w="2933">
                  <a:moveTo>
                    <a:pt x="1442" y="0"/>
                  </a:moveTo>
                  <a:cubicBezTo>
                    <a:pt x="1267" y="0"/>
                    <a:pt x="1076" y="46"/>
                    <a:pt x="875" y="152"/>
                  </a:cubicBezTo>
                  <a:cubicBezTo>
                    <a:pt x="1" y="689"/>
                    <a:pt x="629" y="2156"/>
                    <a:pt x="1563" y="2156"/>
                  </a:cubicBezTo>
                  <a:cubicBezTo>
                    <a:pt x="1710" y="2156"/>
                    <a:pt x="1864" y="2120"/>
                    <a:pt x="2022" y="2038"/>
                  </a:cubicBezTo>
                  <a:cubicBezTo>
                    <a:pt x="2932" y="1492"/>
                    <a:pt x="2438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5197475" y="1420050"/>
              <a:ext cx="52425" cy="44975"/>
            </a:xfrm>
            <a:custGeom>
              <a:rect b="b" l="l" r="r" t="t"/>
              <a:pathLst>
                <a:path extrusionOk="0" h="1799" w="2097">
                  <a:moveTo>
                    <a:pt x="1150" y="1"/>
                  </a:moveTo>
                  <a:cubicBezTo>
                    <a:pt x="571" y="1"/>
                    <a:pt x="1" y="631"/>
                    <a:pt x="241" y="1251"/>
                  </a:cubicBezTo>
                  <a:cubicBezTo>
                    <a:pt x="379" y="1608"/>
                    <a:pt x="721" y="1798"/>
                    <a:pt x="1081" y="1798"/>
                  </a:cubicBezTo>
                  <a:cubicBezTo>
                    <a:pt x="1476" y="1798"/>
                    <a:pt x="1894" y="1570"/>
                    <a:pt x="2096" y="1080"/>
                  </a:cubicBezTo>
                  <a:cubicBezTo>
                    <a:pt x="1944" y="293"/>
                    <a:pt x="1545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4603575" y="319400"/>
              <a:ext cx="107350" cy="113575"/>
            </a:xfrm>
            <a:custGeom>
              <a:rect b="b" l="l" r="r" t="t"/>
              <a:pathLst>
                <a:path extrusionOk="0" h="4543" w="4294">
                  <a:moveTo>
                    <a:pt x="680" y="1"/>
                  </a:moveTo>
                  <a:cubicBezTo>
                    <a:pt x="483" y="80"/>
                    <a:pt x="282" y="157"/>
                    <a:pt x="83" y="236"/>
                  </a:cubicBezTo>
                  <a:cubicBezTo>
                    <a:pt x="1" y="2080"/>
                    <a:pt x="1808" y="4543"/>
                    <a:pt x="3526" y="4543"/>
                  </a:cubicBezTo>
                  <a:cubicBezTo>
                    <a:pt x="3786" y="4543"/>
                    <a:pt x="4044" y="4487"/>
                    <a:pt x="4293" y="4363"/>
                  </a:cubicBezTo>
                  <a:cubicBezTo>
                    <a:pt x="3552" y="2725"/>
                    <a:pt x="2173" y="674"/>
                    <a:pt x="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687825" y="1315775"/>
              <a:ext cx="106850" cy="65300"/>
            </a:xfrm>
            <a:custGeom>
              <a:rect b="b" l="l" r="r" t="t"/>
              <a:pathLst>
                <a:path extrusionOk="0" h="2612" w="4274">
                  <a:moveTo>
                    <a:pt x="1366" y="1"/>
                  </a:moveTo>
                  <a:cubicBezTo>
                    <a:pt x="614" y="1"/>
                    <a:pt x="1" y="530"/>
                    <a:pt x="501" y="1980"/>
                  </a:cubicBezTo>
                  <a:cubicBezTo>
                    <a:pt x="824" y="2370"/>
                    <a:pt x="1283" y="2456"/>
                    <a:pt x="1708" y="2612"/>
                  </a:cubicBezTo>
                  <a:cubicBezTo>
                    <a:pt x="4273" y="1487"/>
                    <a:pt x="2626" y="1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4416175" y="687525"/>
              <a:ext cx="84450" cy="66375"/>
            </a:xfrm>
            <a:custGeom>
              <a:rect b="b" l="l" r="r" t="t"/>
              <a:pathLst>
                <a:path extrusionOk="0" h="2655" w="3378">
                  <a:moveTo>
                    <a:pt x="1862" y="0"/>
                  </a:moveTo>
                  <a:cubicBezTo>
                    <a:pt x="938" y="0"/>
                    <a:pt x="1" y="756"/>
                    <a:pt x="520" y="1965"/>
                  </a:cubicBezTo>
                  <a:cubicBezTo>
                    <a:pt x="792" y="2422"/>
                    <a:pt x="1317" y="2654"/>
                    <a:pt x="1846" y="2654"/>
                  </a:cubicBezTo>
                  <a:cubicBezTo>
                    <a:pt x="2457" y="2654"/>
                    <a:pt x="3071" y="2343"/>
                    <a:pt x="3298" y="1710"/>
                  </a:cubicBezTo>
                  <a:cubicBezTo>
                    <a:pt x="3378" y="514"/>
                    <a:pt x="2624" y="0"/>
                    <a:pt x="1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4511100" y="1196550"/>
              <a:ext cx="92150" cy="74175"/>
            </a:xfrm>
            <a:custGeom>
              <a:rect b="b" l="l" r="r" t="t"/>
              <a:pathLst>
                <a:path extrusionOk="0" h="2967" w="3686">
                  <a:moveTo>
                    <a:pt x="1715" y="0"/>
                  </a:moveTo>
                  <a:cubicBezTo>
                    <a:pt x="1511" y="0"/>
                    <a:pt x="1279" y="32"/>
                    <a:pt x="1017" y="103"/>
                  </a:cubicBezTo>
                  <a:cubicBezTo>
                    <a:pt x="332" y="592"/>
                    <a:pt x="0" y="1236"/>
                    <a:pt x="306" y="2159"/>
                  </a:cubicBezTo>
                  <a:cubicBezTo>
                    <a:pt x="791" y="2739"/>
                    <a:pt x="1251" y="2966"/>
                    <a:pt x="1647" y="2966"/>
                  </a:cubicBezTo>
                  <a:cubicBezTo>
                    <a:pt x="3078" y="2966"/>
                    <a:pt x="3685" y="0"/>
                    <a:pt x="1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32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724" name="Google Shape;724;p32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5" name="Google Shape;725;p32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6" name="Google Shape;726;p32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7" name="Google Shape;727;p32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8" name="Google Shape;728;p32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9" name="Google Shape;729;p32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0" name="Google Shape;730;p32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1" name="Google Shape;731;p32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2" name="Google Shape;732;p32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3" name="Google Shape;733;p32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4" name="Google Shape;734;p32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5" name="Google Shape;735;p32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6" name="Google Shape;736;p32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7" name="Google Shape;737;p32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8" name="Google Shape;738;p32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39" name="Google Shape;739;p32"/>
          <p:cNvSpPr/>
          <p:nvPr/>
        </p:nvSpPr>
        <p:spPr>
          <a:xfrm flipH="1">
            <a:off x="7897125" y="1332325"/>
            <a:ext cx="1141775" cy="1638900"/>
          </a:xfrm>
          <a:custGeom>
            <a:rect b="b" l="l" r="r" t="t"/>
            <a:pathLst>
              <a:path extrusionOk="0" h="65556" w="45671">
                <a:moveTo>
                  <a:pt x="41557" y="1376"/>
                </a:moveTo>
                <a:lnTo>
                  <a:pt x="41557" y="1376"/>
                </a:lnTo>
                <a:cubicBezTo>
                  <a:pt x="40966" y="2203"/>
                  <a:pt x="40482" y="3138"/>
                  <a:pt x="39784" y="3859"/>
                </a:cubicBezTo>
                <a:cubicBezTo>
                  <a:pt x="39536" y="4321"/>
                  <a:pt x="39140" y="4631"/>
                  <a:pt x="38862" y="5065"/>
                </a:cubicBezTo>
                <a:cubicBezTo>
                  <a:pt x="38666" y="5223"/>
                  <a:pt x="38597" y="5511"/>
                  <a:pt x="38364" y="5631"/>
                </a:cubicBezTo>
                <a:cubicBezTo>
                  <a:pt x="38273" y="5700"/>
                  <a:pt x="38068" y="6063"/>
                  <a:pt x="37981" y="6063"/>
                </a:cubicBezTo>
                <a:cubicBezTo>
                  <a:pt x="37959" y="6063"/>
                  <a:pt x="37944" y="6040"/>
                  <a:pt x="37941" y="5985"/>
                </a:cubicBezTo>
                <a:cubicBezTo>
                  <a:pt x="38575" y="4895"/>
                  <a:pt x="39043" y="3638"/>
                  <a:pt x="39429" y="2298"/>
                </a:cubicBezTo>
                <a:cubicBezTo>
                  <a:pt x="40156" y="2008"/>
                  <a:pt x="40787" y="1623"/>
                  <a:pt x="41557" y="1376"/>
                </a:cubicBezTo>
                <a:close/>
                <a:moveTo>
                  <a:pt x="38862" y="2511"/>
                </a:moveTo>
                <a:cubicBezTo>
                  <a:pt x="38673" y="3951"/>
                  <a:pt x="37785" y="5310"/>
                  <a:pt x="37303" y="6694"/>
                </a:cubicBezTo>
                <a:cubicBezTo>
                  <a:pt x="37097" y="6773"/>
                  <a:pt x="36962" y="6921"/>
                  <a:pt x="36806" y="7049"/>
                </a:cubicBezTo>
                <a:cubicBezTo>
                  <a:pt x="37060" y="6404"/>
                  <a:pt x="37477" y="5614"/>
                  <a:pt x="37799" y="4780"/>
                </a:cubicBezTo>
                <a:cubicBezTo>
                  <a:pt x="38111" y="3975"/>
                  <a:pt x="38233" y="2996"/>
                  <a:pt x="38862" y="2511"/>
                </a:cubicBezTo>
                <a:close/>
                <a:moveTo>
                  <a:pt x="28669" y="9043"/>
                </a:moveTo>
                <a:cubicBezTo>
                  <a:pt x="28717" y="9043"/>
                  <a:pt x="28790" y="9168"/>
                  <a:pt x="28650" y="9176"/>
                </a:cubicBezTo>
                <a:cubicBezTo>
                  <a:pt x="28627" y="9076"/>
                  <a:pt x="28645" y="9043"/>
                  <a:pt x="28669" y="9043"/>
                </a:cubicBezTo>
                <a:close/>
                <a:moveTo>
                  <a:pt x="44252" y="5276"/>
                </a:moveTo>
                <a:cubicBezTo>
                  <a:pt x="43592" y="6129"/>
                  <a:pt x="42353" y="7019"/>
                  <a:pt x="41628" y="8041"/>
                </a:cubicBezTo>
                <a:lnTo>
                  <a:pt x="41132" y="8041"/>
                </a:lnTo>
                <a:cubicBezTo>
                  <a:pt x="39066" y="9026"/>
                  <a:pt x="37016" y="10026"/>
                  <a:pt x="34252" y="10312"/>
                </a:cubicBezTo>
                <a:cubicBezTo>
                  <a:pt x="33958" y="10255"/>
                  <a:pt x="34499" y="9928"/>
                  <a:pt x="34607" y="9817"/>
                </a:cubicBezTo>
                <a:cubicBezTo>
                  <a:pt x="35216" y="9338"/>
                  <a:pt x="35708" y="8742"/>
                  <a:pt x="36380" y="8327"/>
                </a:cubicBezTo>
                <a:cubicBezTo>
                  <a:pt x="37092" y="7572"/>
                  <a:pt x="38053" y="7068"/>
                  <a:pt x="38862" y="6411"/>
                </a:cubicBezTo>
                <a:cubicBezTo>
                  <a:pt x="40559" y="5933"/>
                  <a:pt x="42483" y="5683"/>
                  <a:pt x="44252" y="5276"/>
                </a:cubicBezTo>
                <a:close/>
                <a:moveTo>
                  <a:pt x="40706" y="8821"/>
                </a:moveTo>
                <a:lnTo>
                  <a:pt x="40706" y="8821"/>
                </a:lnTo>
                <a:cubicBezTo>
                  <a:pt x="39387" y="10669"/>
                  <a:pt x="35982" y="11047"/>
                  <a:pt x="32976" y="11446"/>
                </a:cubicBezTo>
                <a:cubicBezTo>
                  <a:pt x="32649" y="11320"/>
                  <a:pt x="33355" y="11094"/>
                  <a:pt x="33403" y="10878"/>
                </a:cubicBezTo>
                <a:cubicBezTo>
                  <a:pt x="36143" y="10499"/>
                  <a:pt x="38695" y="9933"/>
                  <a:pt x="40706" y="8821"/>
                </a:cubicBezTo>
                <a:close/>
                <a:moveTo>
                  <a:pt x="38012" y="2937"/>
                </a:moveTo>
                <a:lnTo>
                  <a:pt x="38012" y="2937"/>
                </a:lnTo>
                <a:cubicBezTo>
                  <a:pt x="37650" y="4513"/>
                  <a:pt x="36728" y="6143"/>
                  <a:pt x="36025" y="7617"/>
                </a:cubicBezTo>
                <a:cubicBezTo>
                  <a:pt x="35119" y="8248"/>
                  <a:pt x="34269" y="8932"/>
                  <a:pt x="33403" y="9602"/>
                </a:cubicBezTo>
                <a:cubicBezTo>
                  <a:pt x="32975" y="9956"/>
                  <a:pt x="32580" y="10340"/>
                  <a:pt x="32125" y="10666"/>
                </a:cubicBezTo>
                <a:cubicBezTo>
                  <a:pt x="31966" y="10884"/>
                  <a:pt x="31776" y="11074"/>
                  <a:pt x="31558" y="11234"/>
                </a:cubicBezTo>
                <a:cubicBezTo>
                  <a:pt x="31468" y="11318"/>
                  <a:pt x="31244" y="11675"/>
                  <a:pt x="31127" y="11675"/>
                </a:cubicBezTo>
                <a:cubicBezTo>
                  <a:pt x="31097" y="11675"/>
                  <a:pt x="31073" y="11650"/>
                  <a:pt x="31061" y="11588"/>
                </a:cubicBezTo>
                <a:cubicBezTo>
                  <a:pt x="32741" y="8066"/>
                  <a:pt x="34541" y="4664"/>
                  <a:pt x="38012" y="2937"/>
                </a:cubicBezTo>
                <a:close/>
                <a:moveTo>
                  <a:pt x="28650" y="9176"/>
                </a:moveTo>
                <a:lnTo>
                  <a:pt x="28650" y="9176"/>
                </a:lnTo>
                <a:cubicBezTo>
                  <a:pt x="28659" y="9305"/>
                  <a:pt x="28563" y="9326"/>
                  <a:pt x="28580" y="9460"/>
                </a:cubicBezTo>
                <a:cubicBezTo>
                  <a:pt x="28077" y="10778"/>
                  <a:pt x="27731" y="12252"/>
                  <a:pt x="27445" y="13787"/>
                </a:cubicBezTo>
                <a:cubicBezTo>
                  <a:pt x="27426" y="13869"/>
                  <a:pt x="27411" y="13901"/>
                  <a:pt x="27400" y="13901"/>
                </a:cubicBezTo>
                <a:cubicBezTo>
                  <a:pt x="27362" y="13901"/>
                  <a:pt x="27377" y="13489"/>
                  <a:pt x="27445" y="13432"/>
                </a:cubicBezTo>
                <a:cubicBezTo>
                  <a:pt x="27395" y="13122"/>
                  <a:pt x="27566" y="13033"/>
                  <a:pt x="27516" y="12723"/>
                </a:cubicBezTo>
                <a:cubicBezTo>
                  <a:pt x="27619" y="12307"/>
                  <a:pt x="27732" y="11900"/>
                  <a:pt x="27799" y="11446"/>
                </a:cubicBezTo>
                <a:cubicBezTo>
                  <a:pt x="28087" y="10693"/>
                  <a:pt x="28234" y="9801"/>
                  <a:pt x="28650" y="9176"/>
                </a:cubicBezTo>
                <a:close/>
                <a:moveTo>
                  <a:pt x="38720" y="10809"/>
                </a:moveTo>
                <a:lnTo>
                  <a:pt x="38720" y="10809"/>
                </a:lnTo>
                <a:cubicBezTo>
                  <a:pt x="38870" y="11063"/>
                  <a:pt x="38055" y="11552"/>
                  <a:pt x="37799" y="11871"/>
                </a:cubicBezTo>
                <a:cubicBezTo>
                  <a:pt x="35725" y="13060"/>
                  <a:pt x="32622" y="13219"/>
                  <a:pt x="30139" y="13998"/>
                </a:cubicBezTo>
                <a:cubicBezTo>
                  <a:pt x="30005" y="13764"/>
                  <a:pt x="30514" y="13482"/>
                  <a:pt x="30777" y="13220"/>
                </a:cubicBezTo>
                <a:cubicBezTo>
                  <a:pt x="31071" y="12926"/>
                  <a:pt x="31345" y="12607"/>
                  <a:pt x="31558" y="12367"/>
                </a:cubicBezTo>
                <a:cubicBezTo>
                  <a:pt x="33796" y="11699"/>
                  <a:pt x="36770" y="11766"/>
                  <a:pt x="38720" y="10809"/>
                </a:cubicBezTo>
                <a:close/>
                <a:moveTo>
                  <a:pt x="27344" y="14060"/>
                </a:moveTo>
                <a:cubicBezTo>
                  <a:pt x="27371" y="14060"/>
                  <a:pt x="27371" y="14222"/>
                  <a:pt x="27344" y="14222"/>
                </a:cubicBezTo>
                <a:cubicBezTo>
                  <a:pt x="27334" y="14222"/>
                  <a:pt x="27321" y="14200"/>
                  <a:pt x="27303" y="14141"/>
                </a:cubicBezTo>
                <a:cubicBezTo>
                  <a:pt x="27321" y="14082"/>
                  <a:pt x="27334" y="14060"/>
                  <a:pt x="27344" y="14060"/>
                </a:cubicBezTo>
                <a:close/>
                <a:moveTo>
                  <a:pt x="30994" y="5898"/>
                </a:moveTo>
                <a:cubicBezTo>
                  <a:pt x="31016" y="5898"/>
                  <a:pt x="31039" y="5903"/>
                  <a:pt x="31061" y="5914"/>
                </a:cubicBezTo>
                <a:cubicBezTo>
                  <a:pt x="31304" y="8742"/>
                  <a:pt x="30295" y="10910"/>
                  <a:pt x="29714" y="13148"/>
                </a:cubicBezTo>
                <a:cubicBezTo>
                  <a:pt x="28963" y="13792"/>
                  <a:pt x="28325" y="14548"/>
                  <a:pt x="27657" y="15276"/>
                </a:cubicBezTo>
                <a:cubicBezTo>
                  <a:pt x="28082" y="12131"/>
                  <a:pt x="29140" y="9004"/>
                  <a:pt x="30281" y="6340"/>
                </a:cubicBezTo>
                <a:cubicBezTo>
                  <a:pt x="30567" y="6304"/>
                  <a:pt x="30785" y="5898"/>
                  <a:pt x="30994" y="5898"/>
                </a:cubicBezTo>
                <a:close/>
                <a:moveTo>
                  <a:pt x="36593" y="13361"/>
                </a:moveTo>
                <a:lnTo>
                  <a:pt x="36593" y="13361"/>
                </a:lnTo>
                <a:cubicBezTo>
                  <a:pt x="34944" y="15117"/>
                  <a:pt x="31010" y="15201"/>
                  <a:pt x="28226" y="16055"/>
                </a:cubicBezTo>
                <a:cubicBezTo>
                  <a:pt x="30415" y="14557"/>
                  <a:pt x="33819" y="14274"/>
                  <a:pt x="36593" y="13361"/>
                </a:cubicBezTo>
                <a:close/>
                <a:moveTo>
                  <a:pt x="18367" y="17531"/>
                </a:moveTo>
                <a:cubicBezTo>
                  <a:pt x="18367" y="17535"/>
                  <a:pt x="18367" y="17540"/>
                  <a:pt x="18368" y="17544"/>
                </a:cubicBezTo>
                <a:cubicBezTo>
                  <a:pt x="18368" y="17545"/>
                  <a:pt x="18368" y="17545"/>
                  <a:pt x="18367" y="17546"/>
                </a:cubicBezTo>
                <a:cubicBezTo>
                  <a:pt x="18367" y="17541"/>
                  <a:pt x="18367" y="17536"/>
                  <a:pt x="18367" y="17531"/>
                </a:cubicBezTo>
                <a:close/>
                <a:moveTo>
                  <a:pt x="28863" y="7475"/>
                </a:moveTo>
                <a:cubicBezTo>
                  <a:pt x="27463" y="9691"/>
                  <a:pt x="26951" y="13411"/>
                  <a:pt x="26310" y="16623"/>
                </a:cubicBezTo>
                <a:cubicBezTo>
                  <a:pt x="25747" y="17172"/>
                  <a:pt x="25109" y="18021"/>
                  <a:pt x="24608" y="18396"/>
                </a:cubicBezTo>
                <a:cubicBezTo>
                  <a:pt x="24969" y="15802"/>
                  <a:pt x="25240" y="13117"/>
                  <a:pt x="25672" y="10594"/>
                </a:cubicBezTo>
                <a:cubicBezTo>
                  <a:pt x="26483" y="9304"/>
                  <a:pt x="27743" y="8457"/>
                  <a:pt x="28863" y="7475"/>
                </a:cubicBezTo>
                <a:close/>
                <a:moveTo>
                  <a:pt x="24962" y="11305"/>
                </a:moveTo>
                <a:cubicBezTo>
                  <a:pt x="25032" y="11306"/>
                  <a:pt x="25018" y="11391"/>
                  <a:pt x="25034" y="11446"/>
                </a:cubicBezTo>
                <a:cubicBezTo>
                  <a:pt x="24109" y="14164"/>
                  <a:pt x="24777" y="18470"/>
                  <a:pt x="22978" y="20311"/>
                </a:cubicBezTo>
                <a:cubicBezTo>
                  <a:pt x="23281" y="18251"/>
                  <a:pt x="23356" y="15961"/>
                  <a:pt x="23332" y="13574"/>
                </a:cubicBezTo>
                <a:lnTo>
                  <a:pt x="23332" y="13574"/>
                </a:lnTo>
                <a:cubicBezTo>
                  <a:pt x="23763" y="12705"/>
                  <a:pt x="24422" y="12063"/>
                  <a:pt x="24962" y="11305"/>
                </a:cubicBezTo>
                <a:close/>
                <a:moveTo>
                  <a:pt x="36167" y="14778"/>
                </a:moveTo>
                <a:lnTo>
                  <a:pt x="36167" y="14778"/>
                </a:lnTo>
                <a:cubicBezTo>
                  <a:pt x="35872" y="15949"/>
                  <a:pt x="35220" y="17379"/>
                  <a:pt x="34678" y="18537"/>
                </a:cubicBezTo>
                <a:lnTo>
                  <a:pt x="34678" y="18538"/>
                </a:lnTo>
                <a:cubicBezTo>
                  <a:pt x="31124" y="19121"/>
                  <a:pt x="26849" y="18981"/>
                  <a:pt x="24253" y="20524"/>
                </a:cubicBezTo>
                <a:cubicBezTo>
                  <a:pt x="25045" y="19376"/>
                  <a:pt x="26058" y="18450"/>
                  <a:pt x="26948" y="17404"/>
                </a:cubicBezTo>
                <a:cubicBezTo>
                  <a:pt x="29429" y="16433"/>
                  <a:pt x="32497" y="16049"/>
                  <a:pt x="35245" y="15347"/>
                </a:cubicBezTo>
                <a:cubicBezTo>
                  <a:pt x="35583" y="15185"/>
                  <a:pt x="35906" y="15015"/>
                  <a:pt x="36167" y="14778"/>
                </a:cubicBezTo>
                <a:close/>
                <a:moveTo>
                  <a:pt x="22907" y="14070"/>
                </a:moveTo>
                <a:lnTo>
                  <a:pt x="22907" y="14070"/>
                </a:lnTo>
                <a:cubicBezTo>
                  <a:pt x="22775" y="16445"/>
                  <a:pt x="22952" y="19742"/>
                  <a:pt x="22057" y="21588"/>
                </a:cubicBezTo>
                <a:cubicBezTo>
                  <a:pt x="22340" y="19366"/>
                  <a:pt x="22034" y="15939"/>
                  <a:pt x="22907" y="14070"/>
                </a:cubicBezTo>
                <a:close/>
                <a:moveTo>
                  <a:pt x="34111" y="19246"/>
                </a:moveTo>
                <a:lnTo>
                  <a:pt x="34111" y="19246"/>
                </a:lnTo>
                <a:cubicBezTo>
                  <a:pt x="34338" y="19489"/>
                  <a:pt x="33698" y="20051"/>
                  <a:pt x="33615" y="20452"/>
                </a:cubicBezTo>
                <a:cubicBezTo>
                  <a:pt x="30947" y="21590"/>
                  <a:pt x="26359" y="20808"/>
                  <a:pt x="23544" y="21800"/>
                </a:cubicBezTo>
                <a:cubicBezTo>
                  <a:pt x="25891" y="19773"/>
                  <a:pt x="30280" y="19787"/>
                  <a:pt x="34111" y="19246"/>
                </a:cubicBezTo>
                <a:close/>
                <a:moveTo>
                  <a:pt x="33089" y="21086"/>
                </a:moveTo>
                <a:cubicBezTo>
                  <a:pt x="33172" y="21086"/>
                  <a:pt x="33182" y="21158"/>
                  <a:pt x="33190" y="21234"/>
                </a:cubicBezTo>
                <a:cubicBezTo>
                  <a:pt x="31466" y="22450"/>
                  <a:pt x="29034" y="22824"/>
                  <a:pt x="26290" y="22824"/>
                </a:cubicBezTo>
                <a:cubicBezTo>
                  <a:pt x="25403" y="22824"/>
                  <a:pt x="24483" y="22785"/>
                  <a:pt x="23544" y="22722"/>
                </a:cubicBezTo>
                <a:cubicBezTo>
                  <a:pt x="26084" y="21549"/>
                  <a:pt x="30416" y="22170"/>
                  <a:pt x="33047" y="21091"/>
                </a:cubicBezTo>
                <a:cubicBezTo>
                  <a:pt x="33062" y="21088"/>
                  <a:pt x="33076" y="21086"/>
                  <a:pt x="33089" y="21086"/>
                </a:cubicBezTo>
                <a:close/>
                <a:moveTo>
                  <a:pt x="21985" y="15489"/>
                </a:moveTo>
                <a:lnTo>
                  <a:pt x="21985" y="15489"/>
                </a:lnTo>
                <a:cubicBezTo>
                  <a:pt x="21916" y="17641"/>
                  <a:pt x="21559" y="20122"/>
                  <a:pt x="21418" y="22439"/>
                </a:cubicBezTo>
                <a:cubicBezTo>
                  <a:pt x="21079" y="22762"/>
                  <a:pt x="20754" y="23476"/>
                  <a:pt x="20424" y="23573"/>
                </a:cubicBezTo>
                <a:cubicBezTo>
                  <a:pt x="20421" y="20992"/>
                  <a:pt x="20954" y="18949"/>
                  <a:pt x="21275" y="16695"/>
                </a:cubicBezTo>
                <a:cubicBezTo>
                  <a:pt x="21422" y="16202"/>
                  <a:pt x="21831" y="15973"/>
                  <a:pt x="21985" y="15489"/>
                </a:cubicBezTo>
                <a:close/>
                <a:moveTo>
                  <a:pt x="20773" y="24654"/>
                </a:moveTo>
                <a:cubicBezTo>
                  <a:pt x="20780" y="24654"/>
                  <a:pt x="20662" y="24772"/>
                  <a:pt x="20655" y="24772"/>
                </a:cubicBezTo>
                <a:cubicBezTo>
                  <a:pt x="20652" y="24772"/>
                  <a:pt x="20666" y="24755"/>
                  <a:pt x="20708" y="24708"/>
                </a:cubicBezTo>
                <a:cubicBezTo>
                  <a:pt x="20752" y="24668"/>
                  <a:pt x="20770" y="24654"/>
                  <a:pt x="20773" y="24654"/>
                </a:cubicBezTo>
                <a:close/>
                <a:moveTo>
                  <a:pt x="20631" y="24866"/>
                </a:moveTo>
                <a:cubicBezTo>
                  <a:pt x="20638" y="24866"/>
                  <a:pt x="20520" y="24984"/>
                  <a:pt x="20513" y="24984"/>
                </a:cubicBezTo>
                <a:cubicBezTo>
                  <a:pt x="20511" y="24984"/>
                  <a:pt x="20524" y="24967"/>
                  <a:pt x="20567" y="24920"/>
                </a:cubicBezTo>
                <a:cubicBezTo>
                  <a:pt x="20610" y="24881"/>
                  <a:pt x="20628" y="24866"/>
                  <a:pt x="20631" y="24866"/>
                </a:cubicBezTo>
                <a:close/>
                <a:moveTo>
                  <a:pt x="33190" y="22297"/>
                </a:moveTo>
                <a:lnTo>
                  <a:pt x="33190" y="22297"/>
                </a:lnTo>
                <a:cubicBezTo>
                  <a:pt x="33457" y="22404"/>
                  <a:pt x="32959" y="22894"/>
                  <a:pt x="32976" y="23218"/>
                </a:cubicBezTo>
                <a:cubicBezTo>
                  <a:pt x="30276" y="25175"/>
                  <a:pt x="25135" y="24691"/>
                  <a:pt x="21133" y="25345"/>
                </a:cubicBezTo>
                <a:cubicBezTo>
                  <a:pt x="21433" y="24818"/>
                  <a:pt x="21703" y="24260"/>
                  <a:pt x="22057" y="23786"/>
                </a:cubicBezTo>
                <a:cubicBezTo>
                  <a:pt x="23017" y="23594"/>
                  <a:pt x="24106" y="23553"/>
                  <a:pt x="25229" y="23553"/>
                </a:cubicBezTo>
                <a:cubicBezTo>
                  <a:pt x="26056" y="23553"/>
                  <a:pt x="26901" y="23575"/>
                  <a:pt x="27728" y="23575"/>
                </a:cubicBezTo>
                <a:cubicBezTo>
                  <a:pt x="29913" y="23575"/>
                  <a:pt x="31965" y="23421"/>
                  <a:pt x="33190" y="22297"/>
                </a:cubicBezTo>
                <a:close/>
                <a:moveTo>
                  <a:pt x="20712" y="15305"/>
                </a:moveTo>
                <a:cubicBezTo>
                  <a:pt x="20797" y="15305"/>
                  <a:pt x="20890" y="15318"/>
                  <a:pt x="20991" y="15347"/>
                </a:cubicBezTo>
                <a:cubicBezTo>
                  <a:pt x="21234" y="15583"/>
                  <a:pt x="20584" y="16109"/>
                  <a:pt x="20567" y="16552"/>
                </a:cubicBezTo>
                <a:cubicBezTo>
                  <a:pt x="20326" y="16927"/>
                  <a:pt x="20358" y="17572"/>
                  <a:pt x="20141" y="17970"/>
                </a:cubicBezTo>
                <a:cubicBezTo>
                  <a:pt x="19929" y="19316"/>
                  <a:pt x="19490" y="20873"/>
                  <a:pt x="19857" y="22367"/>
                </a:cubicBezTo>
                <a:cubicBezTo>
                  <a:pt x="19721" y="22963"/>
                  <a:pt x="19813" y="23788"/>
                  <a:pt x="19786" y="24495"/>
                </a:cubicBezTo>
                <a:cubicBezTo>
                  <a:pt x="19320" y="25235"/>
                  <a:pt x="18792" y="25912"/>
                  <a:pt x="18297" y="26622"/>
                </a:cubicBezTo>
                <a:cubicBezTo>
                  <a:pt x="18285" y="26656"/>
                  <a:pt x="18274" y="26670"/>
                  <a:pt x="18264" y="26670"/>
                </a:cubicBezTo>
                <a:cubicBezTo>
                  <a:pt x="18241" y="26670"/>
                  <a:pt x="18224" y="26603"/>
                  <a:pt x="18226" y="26551"/>
                </a:cubicBezTo>
                <a:cubicBezTo>
                  <a:pt x="19397" y="24056"/>
                  <a:pt x="18593" y="19590"/>
                  <a:pt x="19502" y="16836"/>
                </a:cubicBezTo>
                <a:cubicBezTo>
                  <a:pt x="19826" y="16308"/>
                  <a:pt x="19969" y="15305"/>
                  <a:pt x="20712" y="15305"/>
                </a:cubicBezTo>
                <a:close/>
                <a:moveTo>
                  <a:pt x="30565" y="24849"/>
                </a:moveTo>
                <a:cubicBezTo>
                  <a:pt x="30722" y="25021"/>
                  <a:pt x="30136" y="25083"/>
                  <a:pt x="29785" y="25203"/>
                </a:cubicBezTo>
                <a:cubicBezTo>
                  <a:pt x="27584" y="25959"/>
                  <a:pt x="24634" y="26552"/>
                  <a:pt x="21566" y="26552"/>
                </a:cubicBezTo>
                <a:cubicBezTo>
                  <a:pt x="21493" y="26552"/>
                  <a:pt x="21419" y="26552"/>
                  <a:pt x="21345" y="26551"/>
                </a:cubicBezTo>
                <a:cubicBezTo>
                  <a:pt x="21009" y="26614"/>
                  <a:pt x="20703" y="26711"/>
                  <a:pt x="20353" y="26765"/>
                </a:cubicBezTo>
                <a:cubicBezTo>
                  <a:pt x="20450" y="26412"/>
                  <a:pt x="20667" y="26180"/>
                  <a:pt x="20849" y="25914"/>
                </a:cubicBezTo>
                <a:lnTo>
                  <a:pt x="20849" y="25913"/>
                </a:lnTo>
                <a:cubicBezTo>
                  <a:pt x="23779" y="25273"/>
                  <a:pt x="27827" y="25752"/>
                  <a:pt x="30495" y="24849"/>
                </a:cubicBezTo>
                <a:close/>
                <a:moveTo>
                  <a:pt x="18368" y="20098"/>
                </a:moveTo>
                <a:lnTo>
                  <a:pt x="18368" y="20098"/>
                </a:lnTo>
                <a:cubicBezTo>
                  <a:pt x="18529" y="22574"/>
                  <a:pt x="18195" y="25173"/>
                  <a:pt x="17446" y="26977"/>
                </a:cubicBezTo>
                <a:cubicBezTo>
                  <a:pt x="17692" y="24906"/>
                  <a:pt x="17980" y="22263"/>
                  <a:pt x="18368" y="20098"/>
                </a:cubicBezTo>
                <a:close/>
                <a:moveTo>
                  <a:pt x="29502" y="25985"/>
                </a:moveTo>
                <a:lnTo>
                  <a:pt x="29502" y="25985"/>
                </a:lnTo>
                <a:cubicBezTo>
                  <a:pt x="28977" y="26287"/>
                  <a:pt x="28343" y="26479"/>
                  <a:pt x="27728" y="26693"/>
                </a:cubicBezTo>
                <a:cubicBezTo>
                  <a:pt x="25440" y="27712"/>
                  <a:pt x="22434" y="28018"/>
                  <a:pt x="19431" y="28324"/>
                </a:cubicBezTo>
                <a:cubicBezTo>
                  <a:pt x="19539" y="28006"/>
                  <a:pt x="19772" y="27815"/>
                  <a:pt x="19857" y="27474"/>
                </a:cubicBezTo>
                <a:cubicBezTo>
                  <a:pt x="22034" y="26766"/>
                  <a:pt x="25288" y="27134"/>
                  <a:pt x="27586" y="26551"/>
                </a:cubicBezTo>
                <a:cubicBezTo>
                  <a:pt x="28181" y="26318"/>
                  <a:pt x="28888" y="26197"/>
                  <a:pt x="29502" y="25985"/>
                </a:cubicBezTo>
                <a:close/>
                <a:moveTo>
                  <a:pt x="16737" y="19106"/>
                </a:moveTo>
                <a:lnTo>
                  <a:pt x="16737" y="19106"/>
                </a:lnTo>
                <a:cubicBezTo>
                  <a:pt x="16087" y="21812"/>
                  <a:pt x="15795" y="25491"/>
                  <a:pt x="15108" y="28395"/>
                </a:cubicBezTo>
                <a:cubicBezTo>
                  <a:pt x="14967" y="25891"/>
                  <a:pt x="15347" y="23294"/>
                  <a:pt x="15390" y="20737"/>
                </a:cubicBezTo>
                <a:cubicBezTo>
                  <a:pt x="15705" y="20060"/>
                  <a:pt x="16243" y="19605"/>
                  <a:pt x="16737" y="19106"/>
                </a:cubicBezTo>
                <a:close/>
                <a:moveTo>
                  <a:pt x="31912" y="25275"/>
                </a:moveTo>
                <a:cubicBezTo>
                  <a:pt x="31928" y="25741"/>
                  <a:pt x="31389" y="26265"/>
                  <a:pt x="31204" y="26765"/>
                </a:cubicBezTo>
                <a:cubicBezTo>
                  <a:pt x="29647" y="27991"/>
                  <a:pt x="27867" y="29014"/>
                  <a:pt x="25459" y="29459"/>
                </a:cubicBezTo>
                <a:cubicBezTo>
                  <a:pt x="23153" y="29885"/>
                  <a:pt x="20603" y="30129"/>
                  <a:pt x="18226" y="30593"/>
                </a:cubicBezTo>
                <a:cubicBezTo>
                  <a:pt x="18147" y="30245"/>
                  <a:pt x="18795" y="29418"/>
                  <a:pt x="19077" y="28962"/>
                </a:cubicBezTo>
                <a:cubicBezTo>
                  <a:pt x="21494" y="28543"/>
                  <a:pt x="23920" y="28414"/>
                  <a:pt x="26098" y="27828"/>
                </a:cubicBezTo>
                <a:cubicBezTo>
                  <a:pt x="28219" y="27256"/>
                  <a:pt x="30142" y="26426"/>
                  <a:pt x="31769" y="25418"/>
                </a:cubicBezTo>
                <a:cubicBezTo>
                  <a:pt x="31789" y="25339"/>
                  <a:pt x="31912" y="25369"/>
                  <a:pt x="31912" y="25275"/>
                </a:cubicBezTo>
                <a:close/>
                <a:moveTo>
                  <a:pt x="18367" y="17546"/>
                </a:moveTo>
                <a:lnTo>
                  <a:pt x="18367" y="17546"/>
                </a:lnTo>
                <a:cubicBezTo>
                  <a:pt x="18396" y="18177"/>
                  <a:pt x="17736" y="19693"/>
                  <a:pt x="17518" y="20666"/>
                </a:cubicBezTo>
                <a:cubicBezTo>
                  <a:pt x="16716" y="24221"/>
                  <a:pt x="16578" y="28534"/>
                  <a:pt x="15390" y="31373"/>
                </a:cubicBezTo>
                <a:cubicBezTo>
                  <a:pt x="15602" y="29169"/>
                  <a:pt x="16236" y="26718"/>
                  <a:pt x="16666" y="24283"/>
                </a:cubicBezTo>
                <a:cubicBezTo>
                  <a:pt x="17093" y="21852"/>
                  <a:pt x="17102" y="19295"/>
                  <a:pt x="18367" y="17546"/>
                </a:cubicBezTo>
                <a:close/>
                <a:moveTo>
                  <a:pt x="29658" y="28536"/>
                </a:moveTo>
                <a:cubicBezTo>
                  <a:pt x="29818" y="28536"/>
                  <a:pt x="29729" y="28592"/>
                  <a:pt x="29714" y="28679"/>
                </a:cubicBezTo>
                <a:cubicBezTo>
                  <a:pt x="28803" y="29517"/>
                  <a:pt x="27835" y="30299"/>
                  <a:pt x="26878" y="31090"/>
                </a:cubicBezTo>
                <a:cubicBezTo>
                  <a:pt x="24249" y="32337"/>
                  <a:pt x="19457" y="31422"/>
                  <a:pt x="16950" y="32791"/>
                </a:cubicBezTo>
                <a:cubicBezTo>
                  <a:pt x="16878" y="32553"/>
                  <a:pt x="17244" y="32142"/>
                  <a:pt x="17375" y="31869"/>
                </a:cubicBezTo>
                <a:cubicBezTo>
                  <a:pt x="20939" y="30232"/>
                  <a:pt x="26747" y="30841"/>
                  <a:pt x="29644" y="28537"/>
                </a:cubicBezTo>
                <a:cubicBezTo>
                  <a:pt x="29649" y="28536"/>
                  <a:pt x="29653" y="28536"/>
                  <a:pt x="29658" y="28536"/>
                </a:cubicBezTo>
                <a:close/>
                <a:moveTo>
                  <a:pt x="11630" y="25345"/>
                </a:moveTo>
                <a:lnTo>
                  <a:pt x="11630" y="25345"/>
                </a:lnTo>
                <a:cubicBezTo>
                  <a:pt x="11494" y="28379"/>
                  <a:pt x="11660" y="32113"/>
                  <a:pt x="11844" y="35273"/>
                </a:cubicBezTo>
                <a:cubicBezTo>
                  <a:pt x="11290" y="32591"/>
                  <a:pt x="11406" y="29236"/>
                  <a:pt x="11278" y="26127"/>
                </a:cubicBezTo>
                <a:cubicBezTo>
                  <a:pt x="11311" y="25780"/>
                  <a:pt x="11587" y="25680"/>
                  <a:pt x="11630" y="25345"/>
                </a:cubicBezTo>
                <a:close/>
                <a:moveTo>
                  <a:pt x="28650" y="30735"/>
                </a:moveTo>
                <a:cubicBezTo>
                  <a:pt x="28730" y="30959"/>
                  <a:pt x="28334" y="31315"/>
                  <a:pt x="28297" y="31658"/>
                </a:cubicBezTo>
                <a:lnTo>
                  <a:pt x="28295" y="31658"/>
                </a:lnTo>
                <a:cubicBezTo>
                  <a:pt x="27725" y="32102"/>
                  <a:pt x="27159" y="32552"/>
                  <a:pt x="26523" y="32933"/>
                </a:cubicBezTo>
                <a:cubicBezTo>
                  <a:pt x="22599" y="33925"/>
                  <a:pt x="18212" y="34454"/>
                  <a:pt x="15035" y="36196"/>
                </a:cubicBezTo>
                <a:cubicBezTo>
                  <a:pt x="15198" y="35555"/>
                  <a:pt x="15765" y="34704"/>
                  <a:pt x="16169" y="34069"/>
                </a:cubicBezTo>
                <a:cubicBezTo>
                  <a:pt x="19337" y="31965"/>
                  <a:pt x="26311" y="33666"/>
                  <a:pt x="28650" y="30735"/>
                </a:cubicBezTo>
                <a:close/>
                <a:moveTo>
                  <a:pt x="14751" y="21375"/>
                </a:moveTo>
                <a:lnTo>
                  <a:pt x="14751" y="21375"/>
                </a:lnTo>
                <a:cubicBezTo>
                  <a:pt x="14517" y="25182"/>
                  <a:pt x="14273" y="29595"/>
                  <a:pt x="14044" y="33643"/>
                </a:cubicBezTo>
                <a:cubicBezTo>
                  <a:pt x="13573" y="34829"/>
                  <a:pt x="12877" y="35787"/>
                  <a:pt x="12339" y="36904"/>
                </a:cubicBezTo>
                <a:cubicBezTo>
                  <a:pt x="12510" y="32894"/>
                  <a:pt x="11634" y="28189"/>
                  <a:pt x="12411" y="24424"/>
                </a:cubicBezTo>
                <a:cubicBezTo>
                  <a:pt x="13074" y="23291"/>
                  <a:pt x="14071" y="22490"/>
                  <a:pt x="14751" y="21375"/>
                </a:cubicBezTo>
                <a:close/>
                <a:moveTo>
                  <a:pt x="27586" y="32721"/>
                </a:moveTo>
                <a:lnTo>
                  <a:pt x="27586" y="32721"/>
                </a:lnTo>
                <a:cubicBezTo>
                  <a:pt x="25188" y="36515"/>
                  <a:pt x="18159" y="36295"/>
                  <a:pt x="13829" y="38393"/>
                </a:cubicBezTo>
                <a:cubicBezTo>
                  <a:pt x="13803" y="38059"/>
                  <a:pt x="14257" y="37593"/>
                  <a:pt x="14398" y="37189"/>
                </a:cubicBezTo>
                <a:cubicBezTo>
                  <a:pt x="16204" y="36132"/>
                  <a:pt x="18466" y="35386"/>
                  <a:pt x="20850" y="34778"/>
                </a:cubicBezTo>
                <a:cubicBezTo>
                  <a:pt x="23205" y="34175"/>
                  <a:pt x="25817" y="34037"/>
                  <a:pt x="27586" y="32721"/>
                </a:cubicBezTo>
                <a:close/>
                <a:moveTo>
                  <a:pt x="10781" y="26836"/>
                </a:moveTo>
                <a:lnTo>
                  <a:pt x="10781" y="26836"/>
                </a:lnTo>
                <a:cubicBezTo>
                  <a:pt x="10571" y="30862"/>
                  <a:pt x="11506" y="35077"/>
                  <a:pt x="11206" y="38962"/>
                </a:cubicBezTo>
                <a:cubicBezTo>
                  <a:pt x="10712" y="36876"/>
                  <a:pt x="10194" y="34242"/>
                  <a:pt x="9789" y="31798"/>
                </a:cubicBezTo>
                <a:cubicBezTo>
                  <a:pt x="9643" y="30928"/>
                  <a:pt x="9332" y="30033"/>
                  <a:pt x="9433" y="29317"/>
                </a:cubicBezTo>
                <a:cubicBezTo>
                  <a:pt x="9571" y="28345"/>
                  <a:pt x="10480" y="27747"/>
                  <a:pt x="10781" y="26836"/>
                </a:cubicBezTo>
                <a:close/>
                <a:moveTo>
                  <a:pt x="25743" y="35557"/>
                </a:moveTo>
                <a:cubicBezTo>
                  <a:pt x="25719" y="35961"/>
                  <a:pt x="25149" y="36428"/>
                  <a:pt x="24962" y="36904"/>
                </a:cubicBezTo>
                <a:cubicBezTo>
                  <a:pt x="21767" y="39003"/>
                  <a:pt x="16801" y="39334"/>
                  <a:pt x="12624" y="40450"/>
                </a:cubicBezTo>
                <a:cubicBezTo>
                  <a:pt x="13460" y="39395"/>
                  <a:pt x="14885" y="38929"/>
                  <a:pt x="16241" y="38393"/>
                </a:cubicBezTo>
                <a:cubicBezTo>
                  <a:pt x="19479" y="37520"/>
                  <a:pt x="23036" y="36962"/>
                  <a:pt x="25743" y="35557"/>
                </a:cubicBezTo>
                <a:close/>
                <a:moveTo>
                  <a:pt x="9007" y="30096"/>
                </a:moveTo>
                <a:cubicBezTo>
                  <a:pt x="9165" y="33768"/>
                  <a:pt x="10426" y="36338"/>
                  <a:pt x="10568" y="40026"/>
                </a:cubicBezTo>
                <a:cubicBezTo>
                  <a:pt x="10508" y="40368"/>
                  <a:pt x="10275" y="40534"/>
                  <a:pt x="10214" y="40876"/>
                </a:cubicBezTo>
                <a:cubicBezTo>
                  <a:pt x="9741" y="37755"/>
                  <a:pt x="8797" y="35107"/>
                  <a:pt x="8155" y="32154"/>
                </a:cubicBezTo>
                <a:cubicBezTo>
                  <a:pt x="8312" y="31342"/>
                  <a:pt x="8712" y="30771"/>
                  <a:pt x="9007" y="30096"/>
                </a:cubicBezTo>
                <a:close/>
                <a:moveTo>
                  <a:pt x="19858" y="25914"/>
                </a:moveTo>
                <a:cubicBezTo>
                  <a:pt x="18522" y="28288"/>
                  <a:pt x="16890" y="30984"/>
                  <a:pt x="15460" y="33501"/>
                </a:cubicBezTo>
                <a:cubicBezTo>
                  <a:pt x="14805" y="34854"/>
                  <a:pt x="13972" y="36030"/>
                  <a:pt x="13333" y="37401"/>
                </a:cubicBezTo>
                <a:cubicBezTo>
                  <a:pt x="12470" y="38547"/>
                  <a:pt x="12098" y="40183"/>
                  <a:pt x="11065" y="41160"/>
                </a:cubicBezTo>
                <a:cubicBezTo>
                  <a:pt x="13425" y="35790"/>
                  <a:pt x="16717" y="30741"/>
                  <a:pt x="19858" y="25914"/>
                </a:cubicBezTo>
                <a:close/>
                <a:moveTo>
                  <a:pt x="23697" y="37967"/>
                </a:moveTo>
                <a:cubicBezTo>
                  <a:pt x="23865" y="37967"/>
                  <a:pt x="23772" y="38022"/>
                  <a:pt x="23756" y="38110"/>
                </a:cubicBezTo>
                <a:cubicBezTo>
                  <a:pt x="20852" y="40334"/>
                  <a:pt x="15929" y="40541"/>
                  <a:pt x="11914" y="41656"/>
                </a:cubicBezTo>
                <a:cubicBezTo>
                  <a:pt x="12438" y="40879"/>
                  <a:pt x="13781" y="40922"/>
                  <a:pt x="14609" y="40450"/>
                </a:cubicBezTo>
                <a:cubicBezTo>
                  <a:pt x="17881" y="39869"/>
                  <a:pt x="21204" y="39338"/>
                  <a:pt x="23687" y="37967"/>
                </a:cubicBezTo>
                <a:cubicBezTo>
                  <a:pt x="23690" y="37967"/>
                  <a:pt x="23694" y="37967"/>
                  <a:pt x="23697" y="37967"/>
                </a:cubicBezTo>
                <a:close/>
                <a:moveTo>
                  <a:pt x="5249" y="40521"/>
                </a:moveTo>
                <a:cubicBezTo>
                  <a:pt x="6185" y="41902"/>
                  <a:pt x="6751" y="43653"/>
                  <a:pt x="6809" y="45911"/>
                </a:cubicBezTo>
                <a:cubicBezTo>
                  <a:pt x="6788" y="45938"/>
                  <a:pt x="6764" y="45951"/>
                  <a:pt x="6737" y="45951"/>
                </a:cubicBezTo>
                <a:cubicBezTo>
                  <a:pt x="6550" y="45951"/>
                  <a:pt x="6245" y="45349"/>
                  <a:pt x="6030" y="45202"/>
                </a:cubicBezTo>
                <a:cubicBezTo>
                  <a:pt x="5530" y="44990"/>
                  <a:pt x="5197" y="44617"/>
                  <a:pt x="4540" y="44563"/>
                </a:cubicBezTo>
                <a:cubicBezTo>
                  <a:pt x="4714" y="43153"/>
                  <a:pt x="4989" y="41845"/>
                  <a:pt x="5249" y="40521"/>
                </a:cubicBezTo>
                <a:close/>
                <a:moveTo>
                  <a:pt x="23332" y="39316"/>
                </a:moveTo>
                <a:cubicBezTo>
                  <a:pt x="22916" y="40317"/>
                  <a:pt x="22092" y="41527"/>
                  <a:pt x="21346" y="42436"/>
                </a:cubicBezTo>
                <a:cubicBezTo>
                  <a:pt x="17718" y="43796"/>
                  <a:pt x="13119" y="44185"/>
                  <a:pt x="9929" y="45981"/>
                </a:cubicBezTo>
                <a:cubicBezTo>
                  <a:pt x="10046" y="45036"/>
                  <a:pt x="10801" y="44112"/>
                  <a:pt x="11135" y="43146"/>
                </a:cubicBezTo>
                <a:cubicBezTo>
                  <a:pt x="14612" y="41280"/>
                  <a:pt x="20228" y="41555"/>
                  <a:pt x="23332" y="39316"/>
                </a:cubicBezTo>
                <a:close/>
                <a:moveTo>
                  <a:pt x="7731" y="32933"/>
                </a:moveTo>
                <a:cubicBezTo>
                  <a:pt x="8390" y="35937"/>
                  <a:pt x="9598" y="38392"/>
                  <a:pt x="9504" y="42152"/>
                </a:cubicBezTo>
                <a:cubicBezTo>
                  <a:pt x="8889" y="43549"/>
                  <a:pt x="8183" y="44850"/>
                  <a:pt x="7589" y="46265"/>
                </a:cubicBezTo>
                <a:cubicBezTo>
                  <a:pt x="7506" y="43772"/>
                  <a:pt x="6698" y="41379"/>
                  <a:pt x="5462" y="39741"/>
                </a:cubicBezTo>
                <a:cubicBezTo>
                  <a:pt x="6063" y="37317"/>
                  <a:pt x="6870" y="35099"/>
                  <a:pt x="7731" y="32933"/>
                </a:cubicBezTo>
                <a:close/>
                <a:moveTo>
                  <a:pt x="20708" y="43074"/>
                </a:moveTo>
                <a:lnTo>
                  <a:pt x="20708" y="43074"/>
                </a:lnTo>
                <a:cubicBezTo>
                  <a:pt x="20870" y="43435"/>
                  <a:pt x="19953" y="43919"/>
                  <a:pt x="19714" y="44350"/>
                </a:cubicBezTo>
                <a:cubicBezTo>
                  <a:pt x="18477" y="44695"/>
                  <a:pt x="17670" y="45472"/>
                  <a:pt x="16737" y="46124"/>
                </a:cubicBezTo>
                <a:cubicBezTo>
                  <a:pt x="14352" y="47024"/>
                  <a:pt x="11307" y="47265"/>
                  <a:pt x="8936" y="48179"/>
                </a:cubicBezTo>
                <a:cubicBezTo>
                  <a:pt x="9156" y="47572"/>
                  <a:pt x="9391" y="46982"/>
                  <a:pt x="9645" y="46407"/>
                </a:cubicBezTo>
                <a:cubicBezTo>
                  <a:pt x="12870" y="44832"/>
                  <a:pt x="17207" y="44371"/>
                  <a:pt x="20708" y="43074"/>
                </a:cubicBezTo>
                <a:close/>
                <a:moveTo>
                  <a:pt x="4752" y="45485"/>
                </a:moveTo>
                <a:cubicBezTo>
                  <a:pt x="5668" y="45752"/>
                  <a:pt x="6357" y="46857"/>
                  <a:pt x="6880" y="47754"/>
                </a:cubicBezTo>
                <a:cubicBezTo>
                  <a:pt x="6748" y="48190"/>
                  <a:pt x="6479" y="48488"/>
                  <a:pt x="6384" y="48960"/>
                </a:cubicBezTo>
                <a:cubicBezTo>
                  <a:pt x="5752" y="47890"/>
                  <a:pt x="5401" y="46538"/>
                  <a:pt x="4752" y="45485"/>
                </a:cubicBezTo>
                <a:close/>
                <a:moveTo>
                  <a:pt x="16454" y="46834"/>
                </a:moveTo>
                <a:lnTo>
                  <a:pt x="16454" y="46834"/>
                </a:lnTo>
                <a:cubicBezTo>
                  <a:pt x="16797" y="46851"/>
                  <a:pt x="16301" y="46988"/>
                  <a:pt x="16241" y="47045"/>
                </a:cubicBezTo>
                <a:cubicBezTo>
                  <a:pt x="15745" y="47234"/>
                  <a:pt x="15264" y="47438"/>
                  <a:pt x="14822" y="47682"/>
                </a:cubicBezTo>
                <a:cubicBezTo>
                  <a:pt x="12724" y="48325"/>
                  <a:pt x="10209" y="48554"/>
                  <a:pt x="8370" y="49456"/>
                </a:cubicBezTo>
                <a:cubicBezTo>
                  <a:pt x="8984" y="48258"/>
                  <a:pt x="10683" y="48143"/>
                  <a:pt x="12127" y="47826"/>
                </a:cubicBezTo>
                <a:cubicBezTo>
                  <a:pt x="13636" y="47493"/>
                  <a:pt x="15233" y="47364"/>
                  <a:pt x="16454" y="46834"/>
                </a:cubicBezTo>
                <a:close/>
                <a:moveTo>
                  <a:pt x="10709" y="42011"/>
                </a:moveTo>
                <a:cubicBezTo>
                  <a:pt x="10244" y="43532"/>
                  <a:pt x="9252" y="45137"/>
                  <a:pt x="8582" y="46691"/>
                </a:cubicBezTo>
                <a:cubicBezTo>
                  <a:pt x="6600" y="51635"/>
                  <a:pt x="4551" y="56511"/>
                  <a:pt x="3264" y="62151"/>
                </a:cubicBezTo>
                <a:cubicBezTo>
                  <a:pt x="2926" y="62499"/>
                  <a:pt x="2232" y="62866"/>
                  <a:pt x="1916" y="63001"/>
                </a:cubicBezTo>
                <a:cubicBezTo>
                  <a:pt x="4485" y="55712"/>
                  <a:pt x="7301" y="48670"/>
                  <a:pt x="10497" y="42011"/>
                </a:cubicBezTo>
                <a:close/>
                <a:moveTo>
                  <a:pt x="42263" y="0"/>
                </a:moveTo>
                <a:cubicBezTo>
                  <a:pt x="41722" y="0"/>
                  <a:pt x="41205" y="423"/>
                  <a:pt x="40707" y="667"/>
                </a:cubicBezTo>
                <a:cubicBezTo>
                  <a:pt x="38613" y="1689"/>
                  <a:pt x="36404" y="2579"/>
                  <a:pt x="34750" y="3860"/>
                </a:cubicBezTo>
                <a:cubicBezTo>
                  <a:pt x="34472" y="4196"/>
                  <a:pt x="34165" y="4503"/>
                  <a:pt x="33828" y="4780"/>
                </a:cubicBezTo>
                <a:cubicBezTo>
                  <a:pt x="33097" y="6035"/>
                  <a:pt x="32282" y="7584"/>
                  <a:pt x="31558" y="8610"/>
                </a:cubicBezTo>
                <a:cubicBezTo>
                  <a:pt x="31772" y="7531"/>
                  <a:pt x="31545" y="6020"/>
                  <a:pt x="31417" y="5276"/>
                </a:cubicBezTo>
                <a:cubicBezTo>
                  <a:pt x="30055" y="5547"/>
                  <a:pt x="29365" y="6489"/>
                  <a:pt x="28297" y="7049"/>
                </a:cubicBezTo>
                <a:cubicBezTo>
                  <a:pt x="25124" y="8819"/>
                  <a:pt x="23275" y="11909"/>
                  <a:pt x="21346" y="14921"/>
                </a:cubicBezTo>
                <a:cubicBezTo>
                  <a:pt x="21067" y="14836"/>
                  <a:pt x="20906" y="14631"/>
                  <a:pt x="20541" y="14631"/>
                </a:cubicBezTo>
                <a:cubicBezTo>
                  <a:pt x="20504" y="14631"/>
                  <a:pt x="20465" y="14633"/>
                  <a:pt x="20424" y="14638"/>
                </a:cubicBezTo>
                <a:cubicBezTo>
                  <a:pt x="19530" y="14785"/>
                  <a:pt x="19111" y="15402"/>
                  <a:pt x="18440" y="15772"/>
                </a:cubicBezTo>
                <a:cubicBezTo>
                  <a:pt x="17977" y="16445"/>
                  <a:pt x="17547" y="17150"/>
                  <a:pt x="17233" y="17970"/>
                </a:cubicBezTo>
                <a:cubicBezTo>
                  <a:pt x="16439" y="18713"/>
                  <a:pt x="15509" y="19320"/>
                  <a:pt x="14965" y="20311"/>
                </a:cubicBezTo>
                <a:cubicBezTo>
                  <a:pt x="14708" y="20316"/>
                  <a:pt x="14622" y="20488"/>
                  <a:pt x="14398" y="20524"/>
                </a:cubicBezTo>
                <a:cubicBezTo>
                  <a:pt x="11388" y="23139"/>
                  <a:pt x="9575" y="26953"/>
                  <a:pt x="7731" y="30735"/>
                </a:cubicBezTo>
                <a:cubicBezTo>
                  <a:pt x="6116" y="34770"/>
                  <a:pt x="4301" y="38604"/>
                  <a:pt x="3830" y="43783"/>
                </a:cubicBezTo>
                <a:cubicBezTo>
                  <a:pt x="3692" y="44236"/>
                  <a:pt x="3624" y="44759"/>
                  <a:pt x="3547" y="45272"/>
                </a:cubicBezTo>
                <a:cubicBezTo>
                  <a:pt x="3965" y="46722"/>
                  <a:pt x="4850" y="47705"/>
                  <a:pt x="5320" y="49101"/>
                </a:cubicBezTo>
                <a:cubicBezTo>
                  <a:pt x="4842" y="48877"/>
                  <a:pt x="4241" y="48777"/>
                  <a:pt x="3619" y="48777"/>
                </a:cubicBezTo>
                <a:cubicBezTo>
                  <a:pt x="2445" y="48777"/>
                  <a:pt x="1198" y="49132"/>
                  <a:pt x="568" y="49670"/>
                </a:cubicBezTo>
                <a:cubicBezTo>
                  <a:pt x="1298" y="49624"/>
                  <a:pt x="2417" y="49400"/>
                  <a:pt x="3430" y="49400"/>
                </a:cubicBezTo>
                <a:cubicBezTo>
                  <a:pt x="4148" y="49400"/>
                  <a:pt x="4814" y="49513"/>
                  <a:pt x="5249" y="49882"/>
                </a:cubicBezTo>
                <a:cubicBezTo>
                  <a:pt x="3910" y="50035"/>
                  <a:pt x="2928" y="50540"/>
                  <a:pt x="1916" y="51016"/>
                </a:cubicBezTo>
                <a:cubicBezTo>
                  <a:pt x="1689" y="51164"/>
                  <a:pt x="973" y="51432"/>
                  <a:pt x="1278" y="51654"/>
                </a:cubicBezTo>
                <a:cubicBezTo>
                  <a:pt x="2392" y="51257"/>
                  <a:pt x="3533" y="50883"/>
                  <a:pt x="4681" y="50520"/>
                </a:cubicBezTo>
                <a:lnTo>
                  <a:pt x="4681" y="50520"/>
                </a:lnTo>
                <a:cubicBezTo>
                  <a:pt x="3736" y="52056"/>
                  <a:pt x="1582" y="52385"/>
                  <a:pt x="1" y="53285"/>
                </a:cubicBezTo>
                <a:cubicBezTo>
                  <a:pt x="2388" y="53191"/>
                  <a:pt x="3990" y="51932"/>
                  <a:pt x="5462" y="51157"/>
                </a:cubicBezTo>
                <a:lnTo>
                  <a:pt x="5462" y="51157"/>
                </a:lnTo>
                <a:cubicBezTo>
                  <a:pt x="3824" y="54563"/>
                  <a:pt x="2841" y="58469"/>
                  <a:pt x="1420" y="62008"/>
                </a:cubicBezTo>
                <a:cubicBezTo>
                  <a:pt x="945" y="63192"/>
                  <a:pt x="152" y="64258"/>
                  <a:pt x="143" y="65555"/>
                </a:cubicBezTo>
                <a:cubicBezTo>
                  <a:pt x="1682" y="65156"/>
                  <a:pt x="2865" y="64400"/>
                  <a:pt x="3759" y="63354"/>
                </a:cubicBezTo>
                <a:cubicBezTo>
                  <a:pt x="4868" y="59714"/>
                  <a:pt x="5868" y="55961"/>
                  <a:pt x="7163" y="52506"/>
                </a:cubicBezTo>
                <a:cubicBezTo>
                  <a:pt x="9204" y="52713"/>
                  <a:pt x="8310" y="56227"/>
                  <a:pt x="9789" y="56761"/>
                </a:cubicBezTo>
                <a:cubicBezTo>
                  <a:pt x="9604" y="55833"/>
                  <a:pt x="9239" y="55088"/>
                  <a:pt x="9149" y="54065"/>
                </a:cubicBezTo>
                <a:lnTo>
                  <a:pt x="9149" y="54065"/>
                </a:lnTo>
                <a:cubicBezTo>
                  <a:pt x="9492" y="54290"/>
                  <a:pt x="9624" y="54725"/>
                  <a:pt x="10000" y="54917"/>
                </a:cubicBezTo>
                <a:cubicBezTo>
                  <a:pt x="9669" y="53547"/>
                  <a:pt x="8704" y="52808"/>
                  <a:pt x="8155" y="51654"/>
                </a:cubicBezTo>
                <a:lnTo>
                  <a:pt x="8155" y="51654"/>
                </a:lnTo>
                <a:cubicBezTo>
                  <a:pt x="9287" y="52156"/>
                  <a:pt x="9717" y="53355"/>
                  <a:pt x="10781" y="53923"/>
                </a:cubicBezTo>
                <a:cubicBezTo>
                  <a:pt x="10478" y="52832"/>
                  <a:pt x="9453" y="52083"/>
                  <a:pt x="8936" y="51442"/>
                </a:cubicBezTo>
                <a:lnTo>
                  <a:pt x="8936" y="51442"/>
                </a:lnTo>
                <a:cubicBezTo>
                  <a:pt x="10285" y="51796"/>
                  <a:pt x="11080" y="52704"/>
                  <a:pt x="12127" y="53356"/>
                </a:cubicBezTo>
                <a:cubicBezTo>
                  <a:pt x="11616" y="51837"/>
                  <a:pt x="10031" y="51389"/>
                  <a:pt x="8582" y="50805"/>
                </a:cubicBezTo>
                <a:lnTo>
                  <a:pt x="8581" y="50803"/>
                </a:lnTo>
                <a:cubicBezTo>
                  <a:pt x="8802" y="50055"/>
                  <a:pt x="9789" y="50071"/>
                  <a:pt x="10426" y="49741"/>
                </a:cubicBezTo>
                <a:cubicBezTo>
                  <a:pt x="12858" y="49217"/>
                  <a:pt x="15263" y="48669"/>
                  <a:pt x="17092" y="47542"/>
                </a:cubicBezTo>
                <a:cubicBezTo>
                  <a:pt x="19578" y="46082"/>
                  <a:pt x="21254" y="43809"/>
                  <a:pt x="22978" y="41586"/>
                </a:cubicBezTo>
                <a:cubicBezTo>
                  <a:pt x="23368" y="40321"/>
                  <a:pt x="24151" y="39447"/>
                  <a:pt x="24608" y="38251"/>
                </a:cubicBezTo>
                <a:cubicBezTo>
                  <a:pt x="25561" y="37290"/>
                  <a:pt x="26366" y="36179"/>
                  <a:pt x="26808" y="34707"/>
                </a:cubicBezTo>
                <a:cubicBezTo>
                  <a:pt x="28212" y="33534"/>
                  <a:pt x="28883" y="31628"/>
                  <a:pt x="29715" y="29884"/>
                </a:cubicBezTo>
                <a:cubicBezTo>
                  <a:pt x="31630" y="28243"/>
                  <a:pt x="32821" y="25858"/>
                  <a:pt x="33685" y="23218"/>
                </a:cubicBezTo>
                <a:cubicBezTo>
                  <a:pt x="34545" y="20592"/>
                  <a:pt x="35680" y="17996"/>
                  <a:pt x="36664" y="15560"/>
                </a:cubicBezTo>
                <a:cubicBezTo>
                  <a:pt x="36670" y="15070"/>
                  <a:pt x="36831" y="14734"/>
                  <a:pt x="36877" y="14283"/>
                </a:cubicBezTo>
                <a:cubicBezTo>
                  <a:pt x="37274" y="13758"/>
                  <a:pt x="37771" y="13334"/>
                  <a:pt x="38083" y="12723"/>
                </a:cubicBezTo>
                <a:cubicBezTo>
                  <a:pt x="40937" y="10329"/>
                  <a:pt x="43068" y="7213"/>
                  <a:pt x="45670" y="4568"/>
                </a:cubicBezTo>
                <a:lnTo>
                  <a:pt x="45670" y="4568"/>
                </a:lnTo>
                <a:cubicBezTo>
                  <a:pt x="43694" y="4722"/>
                  <a:pt x="41643" y="5406"/>
                  <a:pt x="39501" y="5631"/>
                </a:cubicBezTo>
                <a:cubicBezTo>
                  <a:pt x="40678" y="3902"/>
                  <a:pt x="41811" y="2126"/>
                  <a:pt x="42693" y="98"/>
                </a:cubicBezTo>
                <a:cubicBezTo>
                  <a:pt x="42548" y="29"/>
                  <a:pt x="42405" y="0"/>
                  <a:pt x="422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0" name="Google Shape;740;p32"/>
          <p:cNvGrpSpPr/>
          <p:nvPr/>
        </p:nvGrpSpPr>
        <p:grpSpPr>
          <a:xfrm flipH="1" rot="10800000">
            <a:off x="6820201" y="-1694371"/>
            <a:ext cx="5882646" cy="9402389"/>
            <a:chOff x="6398451" y="-2750665"/>
            <a:chExt cx="5882646" cy="9402389"/>
          </a:xfrm>
        </p:grpSpPr>
        <p:pic>
          <p:nvPicPr>
            <p:cNvPr id="741" name="Google Shape;741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9778967">
              <a:off x="6695968" y="3512234"/>
              <a:ext cx="3932215" cy="262147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10980000" dist="19050">
                <a:schemeClr val="dk1">
                  <a:alpha val="20000"/>
                </a:schemeClr>
              </a:outerShdw>
            </a:effectLst>
          </p:spPr>
        </p:pic>
        <p:pic>
          <p:nvPicPr>
            <p:cNvPr id="742" name="Google Shape;74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125012">
              <a:off x="7251625" y="-1855895"/>
              <a:ext cx="4581248" cy="3053427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10980000" dist="19050">
                <a:schemeClr val="dk1">
                  <a:alpha val="20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5"/>
          <p:cNvSpPr txBox="1"/>
          <p:nvPr>
            <p:ph type="title"/>
          </p:nvPr>
        </p:nvSpPr>
        <p:spPr>
          <a:xfrm>
            <a:off x="723450" y="511025"/>
            <a:ext cx="7697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5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91" name="Google Shape;91;p5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" name="Google Shape;92;p5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5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" name="Google Shape;94;p5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" name="Google Shape;95;p5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" name="Google Shape;96;p5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" name="Google Shape;97;p5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" name="Google Shape;98;p5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5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5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5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5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5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5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6" name="Google Shape;106;p5"/>
          <p:cNvSpPr txBox="1"/>
          <p:nvPr>
            <p:ph type="title"/>
          </p:nvPr>
        </p:nvSpPr>
        <p:spPr>
          <a:xfrm>
            <a:off x="706175" y="463300"/>
            <a:ext cx="77316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" name="Google Shape;107;p5"/>
          <p:cNvSpPr txBox="1"/>
          <p:nvPr>
            <p:ph idx="1" type="subTitle"/>
          </p:nvPr>
        </p:nvSpPr>
        <p:spPr>
          <a:xfrm>
            <a:off x="1600138" y="2425875"/>
            <a:ext cx="22515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Libre Baskervill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5"/>
          <p:cNvSpPr txBox="1"/>
          <p:nvPr>
            <p:ph idx="2" type="subTitle"/>
          </p:nvPr>
        </p:nvSpPr>
        <p:spPr>
          <a:xfrm>
            <a:off x="1600138" y="2764225"/>
            <a:ext cx="22515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5"/>
          <p:cNvSpPr txBox="1"/>
          <p:nvPr>
            <p:ph idx="3" type="subTitle"/>
          </p:nvPr>
        </p:nvSpPr>
        <p:spPr>
          <a:xfrm>
            <a:off x="5292362" y="2425875"/>
            <a:ext cx="22515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Libre Baskerville"/>
              <a:buNone/>
              <a:defRPr b="1"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"/>
          <p:cNvSpPr txBox="1"/>
          <p:nvPr>
            <p:ph idx="4" type="subTitle"/>
          </p:nvPr>
        </p:nvSpPr>
        <p:spPr>
          <a:xfrm>
            <a:off x="5292362" y="2764225"/>
            <a:ext cx="22515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1" name="Google Shape;11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053159">
            <a:off x="-2469574" y="4300325"/>
            <a:ext cx="3935249" cy="262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920000" dist="1905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6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114" name="Google Shape;114;p6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6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Google Shape;116;p6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6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6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6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6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6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6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6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6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6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" name="Google Shape;126;p6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Google Shape;127;p6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" name="Google Shape;128;p6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9" name="Google Shape;129;p6"/>
          <p:cNvSpPr txBox="1"/>
          <p:nvPr>
            <p:ph type="title"/>
          </p:nvPr>
        </p:nvSpPr>
        <p:spPr>
          <a:xfrm>
            <a:off x="706175" y="463300"/>
            <a:ext cx="77316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30" name="Google Shape;1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10280269">
            <a:off x="-29882" y="4725161"/>
            <a:ext cx="3932214" cy="26214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980000" dist="19050">
              <a:schemeClr val="dk1"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7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133" name="Google Shape;133;p7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7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7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7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7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7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7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7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7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7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7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7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7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" name="Google Shape;146;p7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" name="Google Shape;147;p7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8" name="Google Shape;148;p7"/>
          <p:cNvSpPr txBox="1"/>
          <p:nvPr>
            <p:ph type="title"/>
          </p:nvPr>
        </p:nvSpPr>
        <p:spPr>
          <a:xfrm>
            <a:off x="713225" y="878600"/>
            <a:ext cx="45360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" name="Google Shape;149;p7"/>
          <p:cNvSpPr txBox="1"/>
          <p:nvPr>
            <p:ph idx="1" type="body"/>
          </p:nvPr>
        </p:nvSpPr>
        <p:spPr>
          <a:xfrm>
            <a:off x="713225" y="2028700"/>
            <a:ext cx="4536000" cy="22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8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152" name="Google Shape;152;p8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" name="Google Shape;153;p8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8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" name="Google Shape;155;p8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" name="Google Shape;156;p8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8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8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8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8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8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8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8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8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" name="Google Shape;165;p8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8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7" name="Google Shape;167;p8"/>
          <p:cNvSpPr txBox="1"/>
          <p:nvPr>
            <p:ph type="title"/>
          </p:nvPr>
        </p:nvSpPr>
        <p:spPr>
          <a:xfrm>
            <a:off x="2093925" y="1567325"/>
            <a:ext cx="4956300" cy="20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68" name="Google Shape;168;p8"/>
          <p:cNvGrpSpPr/>
          <p:nvPr/>
        </p:nvGrpSpPr>
        <p:grpSpPr>
          <a:xfrm>
            <a:off x="-1556226" y="-3070275"/>
            <a:ext cx="10825653" cy="11542700"/>
            <a:chOff x="-1556226" y="-3070275"/>
            <a:chExt cx="10825653" cy="11542700"/>
          </a:xfrm>
        </p:grpSpPr>
        <p:pic>
          <p:nvPicPr>
            <p:cNvPr id="169" name="Google Shape;169;p8"/>
            <p:cNvPicPr preferRelativeResize="0"/>
            <p:nvPr/>
          </p:nvPicPr>
          <p:blipFill rotWithShape="1">
            <a:blip r:embed="rId2">
              <a:alphaModFix/>
            </a:blip>
            <a:srcRect b="7407" l="0" r="0" t="0"/>
            <a:stretch/>
          </p:blipFill>
          <p:spPr>
            <a:xfrm rot="-9861047">
              <a:off x="-1205079" y="4432016"/>
              <a:ext cx="5506057" cy="336006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17820000" dist="19050">
                <a:schemeClr val="dk1">
                  <a:alpha val="30000"/>
                </a:schemeClr>
              </a:outerShdw>
            </a:effectLst>
          </p:spPr>
        </p:pic>
        <p:pic>
          <p:nvPicPr>
            <p:cNvPr id="170" name="Google Shape;17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54325" y="-3070275"/>
              <a:ext cx="5315102" cy="35661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14520000" dist="19050">
                <a:schemeClr val="dk1">
                  <a:alpha val="30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9"/>
          <p:cNvGrpSpPr/>
          <p:nvPr/>
        </p:nvGrpSpPr>
        <p:grpSpPr>
          <a:xfrm>
            <a:off x="-59903" y="307600"/>
            <a:ext cx="9263805" cy="4528300"/>
            <a:chOff x="7275" y="281500"/>
            <a:chExt cx="9129600" cy="4528300"/>
          </a:xfrm>
        </p:grpSpPr>
        <p:cxnSp>
          <p:nvCxnSpPr>
            <p:cNvPr id="173" name="Google Shape;173;p9"/>
            <p:cNvCxnSpPr/>
            <p:nvPr/>
          </p:nvCxnSpPr>
          <p:spPr>
            <a:xfrm>
              <a:off x="7275" y="2815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" name="Google Shape;174;p9"/>
            <p:cNvCxnSpPr/>
            <p:nvPr/>
          </p:nvCxnSpPr>
          <p:spPr>
            <a:xfrm>
              <a:off x="7275" y="6049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9"/>
            <p:cNvCxnSpPr/>
            <p:nvPr/>
          </p:nvCxnSpPr>
          <p:spPr>
            <a:xfrm>
              <a:off x="7275" y="9284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Google Shape;176;p9"/>
            <p:cNvCxnSpPr/>
            <p:nvPr/>
          </p:nvCxnSpPr>
          <p:spPr>
            <a:xfrm>
              <a:off x="7275" y="12518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9"/>
            <p:cNvCxnSpPr/>
            <p:nvPr/>
          </p:nvCxnSpPr>
          <p:spPr>
            <a:xfrm>
              <a:off x="7275" y="15753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9"/>
            <p:cNvCxnSpPr/>
            <p:nvPr/>
          </p:nvCxnSpPr>
          <p:spPr>
            <a:xfrm>
              <a:off x="7275" y="18987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9"/>
            <p:cNvCxnSpPr/>
            <p:nvPr/>
          </p:nvCxnSpPr>
          <p:spPr>
            <a:xfrm>
              <a:off x="7275" y="22222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7275" y="25456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7275" y="28691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7275" y="31925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9"/>
            <p:cNvCxnSpPr/>
            <p:nvPr/>
          </p:nvCxnSpPr>
          <p:spPr>
            <a:xfrm>
              <a:off x="7275" y="35160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Google Shape;184;p9"/>
            <p:cNvCxnSpPr/>
            <p:nvPr/>
          </p:nvCxnSpPr>
          <p:spPr>
            <a:xfrm>
              <a:off x="7275" y="38394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9"/>
            <p:cNvCxnSpPr/>
            <p:nvPr/>
          </p:nvCxnSpPr>
          <p:spPr>
            <a:xfrm>
              <a:off x="7275" y="41629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" name="Google Shape;186;p9"/>
            <p:cNvCxnSpPr/>
            <p:nvPr/>
          </p:nvCxnSpPr>
          <p:spPr>
            <a:xfrm>
              <a:off x="7275" y="448635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" name="Google Shape;187;p9"/>
            <p:cNvCxnSpPr/>
            <p:nvPr/>
          </p:nvCxnSpPr>
          <p:spPr>
            <a:xfrm>
              <a:off x="7275" y="4809800"/>
              <a:ext cx="9129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8" name="Google Shape;188;p9"/>
          <p:cNvSpPr txBox="1"/>
          <p:nvPr>
            <p:ph type="title"/>
          </p:nvPr>
        </p:nvSpPr>
        <p:spPr>
          <a:xfrm>
            <a:off x="2807975" y="1336500"/>
            <a:ext cx="3528300" cy="10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9" name="Google Shape;189;p9"/>
          <p:cNvSpPr txBox="1"/>
          <p:nvPr>
            <p:ph idx="1" type="subTitle"/>
          </p:nvPr>
        </p:nvSpPr>
        <p:spPr>
          <a:xfrm>
            <a:off x="2807975" y="2575185"/>
            <a:ext cx="3528300" cy="96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90" name="Google Shape;190;p9"/>
          <p:cNvGrpSpPr/>
          <p:nvPr/>
        </p:nvGrpSpPr>
        <p:grpSpPr>
          <a:xfrm>
            <a:off x="-4586873" y="-1163017"/>
            <a:ext cx="15172866" cy="9342836"/>
            <a:chOff x="-4586873" y="-1163017"/>
            <a:chExt cx="15172866" cy="9342836"/>
          </a:xfrm>
        </p:grpSpPr>
        <p:pic>
          <p:nvPicPr>
            <p:cNvPr id="191" name="Google Shape;191;p9"/>
            <p:cNvPicPr preferRelativeResize="0"/>
            <p:nvPr/>
          </p:nvPicPr>
          <p:blipFill rotWithShape="1">
            <a:blip r:embed="rId2">
              <a:alphaModFix/>
            </a:blip>
            <a:srcRect b="-452" l="0" r="0" t="0"/>
            <a:stretch/>
          </p:blipFill>
          <p:spPr>
            <a:xfrm rot="-832319">
              <a:off x="-4258325" y="-593722"/>
              <a:ext cx="5158753" cy="336833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17760000" dist="19050">
                <a:schemeClr val="dk1">
                  <a:alpha val="30000"/>
                </a:schemeClr>
              </a:outerShdw>
            </a:effectLst>
          </p:spPr>
        </p:pic>
        <p:pic>
          <p:nvPicPr>
            <p:cNvPr id="192" name="Google Shape;19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9499" y="4549200"/>
              <a:ext cx="3935250" cy="2623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7920000" dist="19050">
                <a:schemeClr val="dk1">
                  <a:alpha val="20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/>
          <p:nvPr>
            <p:ph idx="2" type="pic"/>
          </p:nvPr>
        </p:nvSpPr>
        <p:spPr>
          <a:xfrm>
            <a:off x="-7125" y="-16600"/>
            <a:ext cx="9144000" cy="51600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10"/>
          <p:cNvSpPr txBox="1"/>
          <p:nvPr>
            <p:ph idx="1" type="body"/>
          </p:nvPr>
        </p:nvSpPr>
        <p:spPr>
          <a:xfrm>
            <a:off x="713225" y="3441325"/>
            <a:ext cx="3858900" cy="114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ibre Baskerville"/>
              <a:buNone/>
              <a:defRPr b="1" sz="3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06175" y="463300"/>
            <a:ext cx="77316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b="1"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b="1"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b="1"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b="1"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b="1"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b="1"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b="1"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b="1"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b="1"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06175" y="1234418"/>
            <a:ext cx="7731600" cy="3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745" name="Google Shape;745;p3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presentation/d/17REYMvndpm7B8ZkEFuRVxmAfHGZinNqEg92agbYQSJI/edit?usp=shari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forms/d/e/1FAIpQLSdeTSXMFYUz9MiGH6kL5BnYh9-2beyVHfvQX_zyyWQOre4_aw/viewform" TargetMode="External"/><Relationship Id="rId4" Type="http://schemas.openxmlformats.org/officeDocument/2006/relationships/hyperlink" Target="https://www.sparknc.org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torymaps.arcgis.com/stories/e1bbb29edd6c43e2a1aaf478937cf3a0" TargetMode="External"/><Relationship Id="rId4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6"/>
          <p:cNvSpPr txBox="1"/>
          <p:nvPr>
            <p:ph type="ctrTitle"/>
          </p:nvPr>
        </p:nvSpPr>
        <p:spPr>
          <a:xfrm>
            <a:off x="713225" y="1270678"/>
            <a:ext cx="6096600" cy="20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Time Machine with AI + GIS</a:t>
            </a:r>
            <a:endParaRPr b="0"/>
          </a:p>
        </p:txBody>
      </p:sp>
      <p:sp>
        <p:nvSpPr>
          <p:cNvPr id="754" name="Google Shape;754;p36"/>
          <p:cNvSpPr txBox="1"/>
          <p:nvPr>
            <p:ph idx="1" type="subTitle"/>
          </p:nvPr>
        </p:nvSpPr>
        <p:spPr>
          <a:xfrm>
            <a:off x="713225" y="3541286"/>
            <a:ext cx="3858900" cy="3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National 4H GIS Team 2025</a:t>
            </a:r>
            <a:endParaRPr/>
          </a:p>
        </p:txBody>
      </p:sp>
      <p:pic>
        <p:nvPicPr>
          <p:cNvPr id="755" name="Google Shape;755;p36" title="Screenshot 2025-05-17 at 3.53.1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000" y="3207575"/>
            <a:ext cx="4186999" cy="19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5"/>
          <p:cNvSpPr txBox="1"/>
          <p:nvPr>
            <p:ph type="title"/>
          </p:nvPr>
        </p:nvSpPr>
        <p:spPr>
          <a:xfrm>
            <a:off x="706175" y="463300"/>
            <a:ext cx="77316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Build a Time Machine Map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53" name="Google Shape;853;p45"/>
          <p:cNvSpPr txBox="1"/>
          <p:nvPr/>
        </p:nvSpPr>
        <p:spPr>
          <a:xfrm>
            <a:off x="416550" y="1348800"/>
            <a:ext cx="7596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Use this trifold template </a:t>
            </a:r>
            <a:endParaRPr b="1"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54" name="Google Shape;854;p45"/>
          <p:cNvSpPr txBox="1"/>
          <p:nvPr/>
        </p:nvSpPr>
        <p:spPr>
          <a:xfrm>
            <a:off x="396700" y="1943850"/>
            <a:ext cx="45225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Ubuntu"/>
                <a:ea typeface="Ubuntu"/>
                <a:cs typeface="Ubuntu"/>
                <a:sym typeface="Ubuntu"/>
              </a:rPr>
              <a:t>Panel 1: 1890-1920</a:t>
            </a:r>
            <a:endParaRPr b="1" sz="1300">
              <a:latin typeface="Ubuntu"/>
              <a:ea typeface="Ubuntu"/>
              <a:cs typeface="Ubuntu"/>
              <a:sym typeface="Ubuntu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Ubuntu"/>
              <a:buChar char="●"/>
            </a:pPr>
            <a:r>
              <a:rPr b="1" lang="en" sz="1100">
                <a:latin typeface="Ubuntu"/>
                <a:ea typeface="Ubuntu"/>
                <a:cs typeface="Ubuntu"/>
                <a:sym typeface="Ubuntu"/>
              </a:rPr>
              <a:t>Draw or trace the historical map of your chosen location</a:t>
            </a:r>
            <a:endParaRPr b="1" sz="1100">
              <a:latin typeface="Ubuntu"/>
              <a:ea typeface="Ubuntu"/>
              <a:cs typeface="Ubuntu"/>
              <a:sym typeface="Ubuntu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Ubuntu"/>
              <a:buChar char="●"/>
            </a:pPr>
            <a:r>
              <a:rPr b="1" lang="en" sz="1100">
                <a:latin typeface="Ubuntu"/>
                <a:ea typeface="Ubuntu"/>
                <a:cs typeface="Ubuntu"/>
                <a:sym typeface="Ubuntu"/>
              </a:rPr>
              <a:t>Use brown/sepia colors for an authentic look</a:t>
            </a:r>
            <a:endParaRPr b="1" sz="1100">
              <a:latin typeface="Ubuntu"/>
              <a:ea typeface="Ubuntu"/>
              <a:cs typeface="Ubuntu"/>
              <a:sym typeface="Ubuntu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Ubuntu"/>
              <a:buChar char="●"/>
            </a:pPr>
            <a:r>
              <a:rPr b="1" lang="en" sz="1100">
                <a:latin typeface="Ubuntu"/>
                <a:ea typeface="Ubuntu"/>
                <a:cs typeface="Ubuntu"/>
                <a:sym typeface="Ubuntu"/>
              </a:rPr>
              <a:t>Write: "This place used to be ________________"</a:t>
            </a:r>
            <a:endParaRPr b="1" sz="1100">
              <a:latin typeface="Ubuntu"/>
              <a:ea typeface="Ubuntu"/>
              <a:cs typeface="Ubuntu"/>
              <a:sym typeface="Ubuntu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Ubuntu"/>
              <a:buChar char="●"/>
            </a:pPr>
            <a:r>
              <a:rPr b="1" lang="en" sz="1100">
                <a:latin typeface="Ubuntu"/>
                <a:ea typeface="Ubuntu"/>
                <a:cs typeface="Ubuntu"/>
                <a:sym typeface="Ubuntu"/>
              </a:rPr>
              <a:t>Include at least 3 historical landmarks or features</a:t>
            </a:r>
            <a:endParaRPr b="1" sz="1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55" name="Google Shape;855;p45"/>
          <p:cNvSpPr txBox="1"/>
          <p:nvPr/>
        </p:nvSpPr>
        <p:spPr>
          <a:xfrm>
            <a:off x="515725" y="3490975"/>
            <a:ext cx="4859700" cy="1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Panel 2: 1950-1980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Show the mid-century development of your location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Circle and label key changes from Panel 1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Use arrows to indicate new developments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Write: "This place used to be ________________"</a:t>
            </a:r>
            <a:endParaRPr b="1"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856" name="Google Shape;856;p45"/>
          <p:cNvSpPr txBox="1"/>
          <p:nvPr/>
        </p:nvSpPr>
        <p:spPr>
          <a:xfrm>
            <a:off x="5157125" y="2122350"/>
            <a:ext cx="3887700" cy="25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Panel 3: Today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Draw the current appearance of your location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Use modern colors and labels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Highlight what replaced historical elements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Write: "This place used to be ________________"</a:t>
            </a:r>
            <a:endParaRPr b="1"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6"/>
          <p:cNvSpPr txBox="1"/>
          <p:nvPr>
            <p:ph type="title"/>
          </p:nvPr>
        </p:nvSpPr>
        <p:spPr>
          <a:xfrm>
            <a:off x="3927391" y="580375"/>
            <a:ext cx="3429300" cy="7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GIS Historian</a:t>
            </a:r>
            <a:endParaRPr sz="2000"/>
          </a:p>
        </p:txBody>
      </p:sp>
      <p:sp>
        <p:nvSpPr>
          <p:cNvPr id="862" name="Google Shape;862;p46"/>
          <p:cNvSpPr txBox="1"/>
          <p:nvPr>
            <p:ph idx="1" type="subTitle"/>
          </p:nvPr>
        </p:nvSpPr>
        <p:spPr>
          <a:xfrm>
            <a:off x="3927409" y="1292350"/>
            <a:ext cx="34293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Creates interactive maps showing historical patterns, migrations, and spatial analysis</a:t>
            </a:r>
            <a:endParaRPr/>
          </a:p>
        </p:txBody>
      </p:sp>
      <p:sp>
        <p:nvSpPr>
          <p:cNvPr id="863" name="Google Shape;863;p46"/>
          <p:cNvSpPr txBox="1"/>
          <p:nvPr/>
        </p:nvSpPr>
        <p:spPr>
          <a:xfrm>
            <a:off x="471600" y="445400"/>
            <a:ext cx="45852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History Careers &amp; Digital Humanities</a:t>
            </a:r>
            <a:endParaRPr b="1" sz="2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4" name="Google Shape;864;p46"/>
          <p:cNvSpPr txBox="1"/>
          <p:nvPr>
            <p:ph type="title"/>
          </p:nvPr>
        </p:nvSpPr>
        <p:spPr>
          <a:xfrm>
            <a:off x="498100" y="1522325"/>
            <a:ext cx="34293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Archivist</a:t>
            </a:r>
            <a:endParaRPr sz="2000"/>
          </a:p>
        </p:txBody>
      </p:sp>
      <p:sp>
        <p:nvSpPr>
          <p:cNvPr id="865" name="Google Shape;865;p46"/>
          <p:cNvSpPr txBox="1"/>
          <p:nvPr>
            <p:ph type="title"/>
          </p:nvPr>
        </p:nvSpPr>
        <p:spPr>
          <a:xfrm>
            <a:off x="4172700" y="2260775"/>
            <a:ext cx="41976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Community Preservationist</a:t>
            </a:r>
            <a:endParaRPr sz="2000"/>
          </a:p>
        </p:txBody>
      </p:sp>
      <p:sp>
        <p:nvSpPr>
          <p:cNvPr id="866" name="Google Shape;866;p46"/>
          <p:cNvSpPr txBox="1"/>
          <p:nvPr>
            <p:ph type="title"/>
          </p:nvPr>
        </p:nvSpPr>
        <p:spPr>
          <a:xfrm>
            <a:off x="498100" y="3011897"/>
            <a:ext cx="3429300" cy="5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Urban Planner</a:t>
            </a:r>
            <a:endParaRPr sz="2000"/>
          </a:p>
        </p:txBody>
      </p:sp>
      <p:sp>
        <p:nvSpPr>
          <p:cNvPr id="867" name="Google Shape;867;p46"/>
          <p:cNvSpPr txBox="1"/>
          <p:nvPr>
            <p:ph type="title"/>
          </p:nvPr>
        </p:nvSpPr>
        <p:spPr>
          <a:xfrm>
            <a:off x="4556850" y="3462871"/>
            <a:ext cx="3429300" cy="5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Civic Tech Storyteller</a:t>
            </a:r>
            <a:endParaRPr sz="2000"/>
          </a:p>
        </p:txBody>
      </p:sp>
      <p:sp>
        <p:nvSpPr>
          <p:cNvPr id="868" name="Google Shape;868;p46"/>
          <p:cNvSpPr txBox="1"/>
          <p:nvPr/>
        </p:nvSpPr>
        <p:spPr>
          <a:xfrm>
            <a:off x="416550" y="1924000"/>
            <a:ext cx="30348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Preserves and digitizes historical documents, develops searchable databases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9" name="Google Shape;869;p46"/>
          <p:cNvSpPr txBox="1"/>
          <p:nvPr/>
        </p:nvSpPr>
        <p:spPr>
          <a:xfrm>
            <a:off x="4321900" y="2571750"/>
            <a:ext cx="30348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Documents local heritage using digital tools, often with community involvement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0" name="Google Shape;870;p46"/>
          <p:cNvSpPr txBox="1"/>
          <p:nvPr/>
        </p:nvSpPr>
        <p:spPr>
          <a:xfrm>
            <a:off x="495875" y="3610000"/>
            <a:ext cx="35505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Uses historical data to guide sustainable development and historic district management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1" name="Google Shape;871;p46"/>
          <p:cNvSpPr txBox="1"/>
          <p:nvPr/>
        </p:nvSpPr>
        <p:spPr>
          <a:xfrm>
            <a:off x="4562075" y="4026525"/>
            <a:ext cx="34293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Develops digital narratives and visualization tools to make history accessible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7"/>
          <p:cNvSpPr txBox="1"/>
          <p:nvPr>
            <p:ph type="title"/>
          </p:nvPr>
        </p:nvSpPr>
        <p:spPr>
          <a:xfrm>
            <a:off x="706175" y="463300"/>
            <a:ext cx="77316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How to Get Involved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7" name="Google Shape;877;p47"/>
          <p:cNvSpPr txBox="1"/>
          <p:nvPr/>
        </p:nvSpPr>
        <p:spPr>
          <a:xfrm>
            <a:off x="337200" y="1368625"/>
            <a:ext cx="7616700" cy="29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8" name="Google Shape;878;p47"/>
          <p:cNvSpPr txBox="1"/>
          <p:nvPr/>
        </p:nvSpPr>
        <p:spPr>
          <a:xfrm>
            <a:off x="357025" y="1269450"/>
            <a:ext cx="8390400" cy="3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Char char="●"/>
            </a:pPr>
            <a:r>
              <a:rPr b="1" lang="en" sz="20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Apply to National 4-H Geospatial Leadership Team</a:t>
            </a:r>
            <a:endParaRPr b="1"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●"/>
            </a:pPr>
            <a:r>
              <a:rPr b="1" lang="en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Join Wake 4-H GIS Team</a:t>
            </a:r>
            <a:endParaRPr b="1"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●"/>
            </a:pPr>
            <a:r>
              <a:rPr b="1" lang="en" sz="20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Try SparkNC Mapping</a:t>
            </a:r>
            <a:endParaRPr b="1"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4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7"/>
          <p:cNvSpPr txBox="1"/>
          <p:nvPr>
            <p:ph type="title"/>
          </p:nvPr>
        </p:nvSpPr>
        <p:spPr>
          <a:xfrm>
            <a:off x="706175" y="463300"/>
            <a:ext cx="77316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Objectives</a:t>
            </a:r>
            <a:endParaRPr/>
          </a:p>
        </p:txBody>
      </p:sp>
      <p:sp>
        <p:nvSpPr>
          <p:cNvPr id="761" name="Google Shape;761;p37"/>
          <p:cNvSpPr txBox="1"/>
          <p:nvPr>
            <p:ph idx="1" type="subTitle"/>
          </p:nvPr>
        </p:nvSpPr>
        <p:spPr>
          <a:xfrm>
            <a:off x="1634527" y="1356450"/>
            <a:ext cx="2926200" cy="73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Ubuntu"/>
                <a:ea typeface="Ubuntu"/>
                <a:cs typeface="Ubuntu"/>
                <a:sym typeface="Ubuntu"/>
              </a:rPr>
              <a:t>Use GIS and AI to explore local history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2" name="Google Shape;762;p37"/>
          <p:cNvSpPr txBox="1"/>
          <p:nvPr>
            <p:ph idx="2" type="title"/>
          </p:nvPr>
        </p:nvSpPr>
        <p:spPr>
          <a:xfrm>
            <a:off x="709375" y="1356450"/>
            <a:ext cx="910800" cy="7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01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3" name="Google Shape;763;p37"/>
          <p:cNvSpPr txBox="1"/>
          <p:nvPr>
            <p:ph idx="4" type="title"/>
          </p:nvPr>
        </p:nvSpPr>
        <p:spPr>
          <a:xfrm>
            <a:off x="669850" y="2393606"/>
            <a:ext cx="910800" cy="7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03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4" name="Google Shape;764;p37"/>
          <p:cNvSpPr txBox="1"/>
          <p:nvPr>
            <p:ph idx="5" type="subTitle"/>
          </p:nvPr>
        </p:nvSpPr>
        <p:spPr>
          <a:xfrm>
            <a:off x="1620313" y="2424188"/>
            <a:ext cx="29151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Ubuntu"/>
                <a:ea typeface="Ubuntu"/>
                <a:cs typeface="Ubuntu"/>
                <a:sym typeface="Ubuntu"/>
              </a:rPr>
              <a:t>Learn about real-world careers in history,planning, and technology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5" name="Google Shape;765;p37"/>
          <p:cNvSpPr txBox="1"/>
          <p:nvPr>
            <p:ph idx="7" type="title"/>
          </p:nvPr>
        </p:nvSpPr>
        <p:spPr>
          <a:xfrm>
            <a:off x="4575110" y="1292150"/>
            <a:ext cx="910800" cy="7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02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6" name="Google Shape;766;p37"/>
          <p:cNvSpPr txBox="1"/>
          <p:nvPr>
            <p:ph idx="8" type="subTitle"/>
          </p:nvPr>
        </p:nvSpPr>
        <p:spPr>
          <a:xfrm>
            <a:off x="5525782" y="1356456"/>
            <a:ext cx="2915100" cy="11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Ubuntu"/>
                <a:ea typeface="Ubuntu"/>
                <a:cs typeface="Ubuntu"/>
                <a:sym typeface="Ubuntu"/>
              </a:rPr>
              <a:t>Visualize how neighborhoods and communities change over time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7" name="Google Shape;767;p37"/>
          <p:cNvSpPr txBox="1"/>
          <p:nvPr>
            <p:ph idx="13" type="title"/>
          </p:nvPr>
        </p:nvSpPr>
        <p:spPr>
          <a:xfrm>
            <a:off x="4575110" y="2579606"/>
            <a:ext cx="910800" cy="7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04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8" name="Google Shape;768;p37"/>
          <p:cNvSpPr txBox="1"/>
          <p:nvPr>
            <p:ph idx="14" type="subTitle"/>
          </p:nvPr>
        </p:nvSpPr>
        <p:spPr>
          <a:xfrm>
            <a:off x="5525583" y="2843603"/>
            <a:ext cx="2915100" cy="7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Ubuntu"/>
                <a:ea typeface="Ubuntu"/>
                <a:cs typeface="Ubuntu"/>
                <a:sym typeface="Ubuntu"/>
              </a:rPr>
              <a:t>Build your own historical narrative using maps and visual storytelling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9" name="Google Shape;769;p37"/>
          <p:cNvSpPr txBox="1"/>
          <p:nvPr>
            <p:ph idx="4" type="title"/>
          </p:nvPr>
        </p:nvSpPr>
        <p:spPr>
          <a:xfrm>
            <a:off x="2043575" y="3550106"/>
            <a:ext cx="910800" cy="7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Ubuntu"/>
                <a:ea typeface="Ubuntu"/>
                <a:cs typeface="Ubuntu"/>
                <a:sym typeface="Ubuntu"/>
              </a:rPr>
              <a:t>05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70" name="Google Shape;770;p37"/>
          <p:cNvSpPr txBox="1"/>
          <p:nvPr/>
        </p:nvSpPr>
        <p:spPr>
          <a:xfrm>
            <a:off x="2877100" y="3680100"/>
            <a:ext cx="43068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2121"/>
                </a:solidFill>
                <a:latin typeface="Ubuntu"/>
                <a:ea typeface="Ubuntu"/>
                <a:cs typeface="Ubuntu"/>
                <a:sym typeface="Ubuntu"/>
              </a:rPr>
              <a:t>Understand</a:t>
            </a:r>
            <a:r>
              <a:rPr b="1" lang="en">
                <a:solidFill>
                  <a:srgbClr val="212121"/>
                </a:solidFill>
                <a:latin typeface="Ubuntu"/>
                <a:ea typeface="Ubuntu"/>
                <a:cs typeface="Ubuntu"/>
                <a:sym typeface="Ubuntu"/>
              </a:rPr>
              <a:t> how tools like AI and GIS can preserve memory and shape the future</a:t>
            </a:r>
            <a:endParaRPr b="1">
              <a:solidFill>
                <a:srgbClr val="21212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8"/>
          <p:cNvSpPr txBox="1"/>
          <p:nvPr>
            <p:ph type="title"/>
          </p:nvPr>
        </p:nvSpPr>
        <p:spPr>
          <a:xfrm>
            <a:off x="2566925" y="1336500"/>
            <a:ext cx="4453200" cy="10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Warm up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76" name="Google Shape;776;p38"/>
          <p:cNvSpPr txBox="1"/>
          <p:nvPr>
            <p:ph idx="1" type="subTitle"/>
          </p:nvPr>
        </p:nvSpPr>
        <p:spPr>
          <a:xfrm>
            <a:off x="2807975" y="2575185"/>
            <a:ext cx="35283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lived on your street 100 years ago?</a:t>
            </a:r>
            <a:endParaRPr/>
          </a:p>
        </p:txBody>
      </p:sp>
      <p:grpSp>
        <p:nvGrpSpPr>
          <p:cNvPr id="777" name="Google Shape;777;p38"/>
          <p:cNvGrpSpPr/>
          <p:nvPr/>
        </p:nvGrpSpPr>
        <p:grpSpPr>
          <a:xfrm>
            <a:off x="7261274" y="568585"/>
            <a:ext cx="1169513" cy="1045109"/>
            <a:chOff x="2587025" y="334800"/>
            <a:chExt cx="1318950" cy="1178650"/>
          </a:xfrm>
        </p:grpSpPr>
        <p:sp>
          <p:nvSpPr>
            <p:cNvPr id="778" name="Google Shape;778;p38"/>
            <p:cNvSpPr/>
            <p:nvPr/>
          </p:nvSpPr>
          <p:spPr>
            <a:xfrm>
              <a:off x="2652275" y="538675"/>
              <a:ext cx="33650" cy="286350"/>
            </a:xfrm>
            <a:custGeom>
              <a:rect b="b" l="l" r="r" t="t"/>
              <a:pathLst>
                <a:path extrusionOk="0" h="11454" w="1346">
                  <a:moveTo>
                    <a:pt x="266" y="1"/>
                  </a:moveTo>
                  <a:cubicBezTo>
                    <a:pt x="199" y="95"/>
                    <a:pt x="94" y="106"/>
                    <a:pt x="61" y="284"/>
                  </a:cubicBezTo>
                  <a:cubicBezTo>
                    <a:pt x="0" y="3138"/>
                    <a:pt x="333" y="6041"/>
                    <a:pt x="575" y="8708"/>
                  </a:cubicBezTo>
                  <a:cubicBezTo>
                    <a:pt x="658" y="9625"/>
                    <a:pt x="428" y="10682"/>
                    <a:pt x="1047" y="11454"/>
                  </a:cubicBezTo>
                  <a:cubicBezTo>
                    <a:pt x="1345" y="7392"/>
                    <a:pt x="1005" y="3609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3308475" y="487325"/>
              <a:ext cx="109550" cy="72325"/>
            </a:xfrm>
            <a:custGeom>
              <a:rect b="b" l="l" r="r" t="t"/>
              <a:pathLst>
                <a:path extrusionOk="0" h="2893" w="4382">
                  <a:moveTo>
                    <a:pt x="4248" y="1"/>
                  </a:moveTo>
                  <a:cubicBezTo>
                    <a:pt x="2819" y="936"/>
                    <a:pt x="1334" y="1742"/>
                    <a:pt x="0" y="2892"/>
                  </a:cubicBezTo>
                  <a:cubicBezTo>
                    <a:pt x="1627" y="2367"/>
                    <a:pt x="3154" y="1609"/>
                    <a:pt x="4374" y="142"/>
                  </a:cubicBezTo>
                  <a:cubicBezTo>
                    <a:pt x="4382" y="73"/>
                    <a:pt x="4347" y="24"/>
                    <a:pt x="42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3384975" y="1218975"/>
              <a:ext cx="227875" cy="136475"/>
            </a:xfrm>
            <a:custGeom>
              <a:rect b="b" l="l" r="r" t="t"/>
              <a:pathLst>
                <a:path extrusionOk="0" h="5459" w="9115">
                  <a:moveTo>
                    <a:pt x="501" y="0"/>
                  </a:moveTo>
                  <a:cubicBezTo>
                    <a:pt x="315" y="0"/>
                    <a:pt x="144" y="41"/>
                    <a:pt x="1" y="142"/>
                  </a:cubicBezTo>
                  <a:cubicBezTo>
                    <a:pt x="1367" y="1875"/>
                    <a:pt x="4360" y="3223"/>
                    <a:pt x="6681" y="4515"/>
                  </a:cubicBezTo>
                  <a:cubicBezTo>
                    <a:pt x="7265" y="4840"/>
                    <a:pt x="7930" y="5459"/>
                    <a:pt x="8577" y="5459"/>
                  </a:cubicBezTo>
                  <a:cubicBezTo>
                    <a:pt x="8758" y="5459"/>
                    <a:pt x="8938" y="5410"/>
                    <a:pt x="9114" y="5292"/>
                  </a:cubicBezTo>
                  <a:cubicBezTo>
                    <a:pt x="9097" y="4907"/>
                    <a:pt x="8889" y="4604"/>
                    <a:pt x="8683" y="4300"/>
                  </a:cubicBezTo>
                  <a:cubicBezTo>
                    <a:pt x="6734" y="3163"/>
                    <a:pt x="4295" y="1491"/>
                    <a:pt x="2053" y="496"/>
                  </a:cubicBezTo>
                  <a:cubicBezTo>
                    <a:pt x="1636" y="311"/>
                    <a:pt x="1015" y="0"/>
                    <a:pt x="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3394625" y="1174225"/>
              <a:ext cx="244825" cy="131275"/>
            </a:xfrm>
            <a:custGeom>
              <a:rect b="b" l="l" r="r" t="t"/>
              <a:pathLst>
                <a:path extrusionOk="0" h="5251" w="9793">
                  <a:moveTo>
                    <a:pt x="1200" y="0"/>
                  </a:moveTo>
                  <a:cubicBezTo>
                    <a:pt x="980" y="0"/>
                    <a:pt x="796" y="79"/>
                    <a:pt x="648" y="238"/>
                  </a:cubicBezTo>
                  <a:cubicBezTo>
                    <a:pt x="494" y="137"/>
                    <a:pt x="365" y="47"/>
                    <a:pt x="251" y="47"/>
                  </a:cubicBezTo>
                  <a:cubicBezTo>
                    <a:pt x="160" y="47"/>
                    <a:pt x="78" y="103"/>
                    <a:pt x="0" y="256"/>
                  </a:cubicBezTo>
                  <a:cubicBezTo>
                    <a:pt x="122" y="664"/>
                    <a:pt x="699" y="873"/>
                    <a:pt x="889" y="1247"/>
                  </a:cubicBezTo>
                  <a:cubicBezTo>
                    <a:pt x="3672" y="2529"/>
                    <a:pt x="6065" y="3980"/>
                    <a:pt x="8909" y="5235"/>
                  </a:cubicBezTo>
                  <a:cubicBezTo>
                    <a:pt x="9150" y="4982"/>
                    <a:pt x="9616" y="5251"/>
                    <a:pt x="9792" y="4851"/>
                  </a:cubicBezTo>
                  <a:cubicBezTo>
                    <a:pt x="7664" y="2948"/>
                    <a:pt x="4299" y="1268"/>
                    <a:pt x="12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2865550" y="903700"/>
              <a:ext cx="53600" cy="19075"/>
            </a:xfrm>
            <a:custGeom>
              <a:rect b="b" l="l" r="r" t="t"/>
              <a:pathLst>
                <a:path extrusionOk="0" h="763" w="2144">
                  <a:moveTo>
                    <a:pt x="867" y="0"/>
                  </a:moveTo>
                  <a:cubicBezTo>
                    <a:pt x="545" y="0"/>
                    <a:pt x="234" y="44"/>
                    <a:pt x="11" y="84"/>
                  </a:cubicBezTo>
                  <a:cubicBezTo>
                    <a:pt x="0" y="566"/>
                    <a:pt x="556" y="763"/>
                    <a:pt x="1117" y="763"/>
                  </a:cubicBezTo>
                  <a:cubicBezTo>
                    <a:pt x="1536" y="763"/>
                    <a:pt x="1957" y="653"/>
                    <a:pt x="2144" y="469"/>
                  </a:cubicBezTo>
                  <a:cubicBezTo>
                    <a:pt x="1873" y="101"/>
                    <a:pt x="1357" y="0"/>
                    <a:pt x="8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3351200" y="1255050"/>
              <a:ext cx="240425" cy="150450"/>
            </a:xfrm>
            <a:custGeom>
              <a:rect b="b" l="l" r="r" t="t"/>
              <a:pathLst>
                <a:path extrusionOk="0" h="6018" w="9617">
                  <a:moveTo>
                    <a:pt x="16" y="1"/>
                  </a:moveTo>
                  <a:cubicBezTo>
                    <a:pt x="0" y="641"/>
                    <a:pt x="550" y="1034"/>
                    <a:pt x="875" y="1526"/>
                  </a:cubicBezTo>
                  <a:cubicBezTo>
                    <a:pt x="2209" y="2334"/>
                    <a:pt x="3623" y="3144"/>
                    <a:pt x="5022" y="3984"/>
                  </a:cubicBezTo>
                  <a:cubicBezTo>
                    <a:pt x="6315" y="4765"/>
                    <a:pt x="7765" y="5977"/>
                    <a:pt x="9245" y="6017"/>
                  </a:cubicBezTo>
                  <a:cubicBezTo>
                    <a:pt x="9616" y="5157"/>
                    <a:pt x="8662" y="4873"/>
                    <a:pt x="8039" y="4444"/>
                  </a:cubicBezTo>
                  <a:cubicBezTo>
                    <a:pt x="5753" y="2844"/>
                    <a:pt x="3006" y="874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2587025" y="334800"/>
              <a:ext cx="1318950" cy="1178650"/>
            </a:xfrm>
            <a:custGeom>
              <a:rect b="b" l="l" r="r" t="t"/>
              <a:pathLst>
                <a:path extrusionOk="0" h="47146" w="52758">
                  <a:moveTo>
                    <a:pt x="1864" y="993"/>
                  </a:moveTo>
                  <a:cubicBezTo>
                    <a:pt x="11816" y="1329"/>
                    <a:pt x="22381" y="3082"/>
                    <a:pt x="32384" y="3533"/>
                  </a:cubicBezTo>
                  <a:cubicBezTo>
                    <a:pt x="33529" y="4446"/>
                    <a:pt x="35048" y="4328"/>
                    <a:pt x="36285" y="4524"/>
                  </a:cubicBezTo>
                  <a:cubicBezTo>
                    <a:pt x="36319" y="4542"/>
                    <a:pt x="36353" y="4546"/>
                    <a:pt x="36383" y="4546"/>
                  </a:cubicBezTo>
                  <a:cubicBezTo>
                    <a:pt x="36420" y="4546"/>
                    <a:pt x="36453" y="4540"/>
                    <a:pt x="36478" y="4540"/>
                  </a:cubicBezTo>
                  <a:cubicBezTo>
                    <a:pt x="36513" y="4540"/>
                    <a:pt x="36532" y="4553"/>
                    <a:pt x="36523" y="4617"/>
                  </a:cubicBezTo>
                  <a:cubicBezTo>
                    <a:pt x="36550" y="4629"/>
                    <a:pt x="36575" y="4639"/>
                    <a:pt x="36601" y="4649"/>
                  </a:cubicBezTo>
                  <a:cubicBezTo>
                    <a:pt x="36887" y="5054"/>
                    <a:pt x="35967" y="5165"/>
                    <a:pt x="35753" y="5409"/>
                  </a:cubicBezTo>
                  <a:cubicBezTo>
                    <a:pt x="35402" y="5656"/>
                    <a:pt x="35041" y="5882"/>
                    <a:pt x="34668" y="6077"/>
                  </a:cubicBezTo>
                  <a:cubicBezTo>
                    <a:pt x="33964" y="6570"/>
                    <a:pt x="33226" y="6984"/>
                    <a:pt x="32496" y="7414"/>
                  </a:cubicBezTo>
                  <a:cubicBezTo>
                    <a:pt x="31041" y="8336"/>
                    <a:pt x="29620" y="9344"/>
                    <a:pt x="28121" y="10165"/>
                  </a:cubicBezTo>
                  <a:cubicBezTo>
                    <a:pt x="27777" y="10530"/>
                    <a:pt x="27445" y="10920"/>
                    <a:pt x="27021" y="11100"/>
                  </a:cubicBezTo>
                  <a:cubicBezTo>
                    <a:pt x="25729" y="10374"/>
                    <a:pt x="24469" y="9632"/>
                    <a:pt x="23018" y="8975"/>
                  </a:cubicBezTo>
                  <a:cubicBezTo>
                    <a:pt x="21009" y="9325"/>
                    <a:pt x="20186" y="12408"/>
                    <a:pt x="18829" y="14265"/>
                  </a:cubicBezTo>
                  <a:cubicBezTo>
                    <a:pt x="13336" y="10025"/>
                    <a:pt x="7685" y="5835"/>
                    <a:pt x="1694" y="2114"/>
                  </a:cubicBezTo>
                  <a:cubicBezTo>
                    <a:pt x="1638" y="1790"/>
                    <a:pt x="1615" y="1448"/>
                    <a:pt x="1864" y="993"/>
                  </a:cubicBezTo>
                  <a:close/>
                  <a:moveTo>
                    <a:pt x="37315" y="5386"/>
                  </a:moveTo>
                  <a:cubicBezTo>
                    <a:pt x="37394" y="5418"/>
                    <a:pt x="37474" y="5448"/>
                    <a:pt x="37553" y="5480"/>
                  </a:cubicBezTo>
                  <a:cubicBezTo>
                    <a:pt x="37542" y="9546"/>
                    <a:pt x="37559" y="13602"/>
                    <a:pt x="37704" y="17601"/>
                  </a:cubicBezTo>
                  <a:cubicBezTo>
                    <a:pt x="34596" y="15674"/>
                    <a:pt x="31326" y="13817"/>
                    <a:pt x="28270" y="11869"/>
                  </a:cubicBezTo>
                  <a:cubicBezTo>
                    <a:pt x="27927" y="11720"/>
                    <a:pt x="28545" y="11607"/>
                    <a:pt x="28665" y="11566"/>
                  </a:cubicBezTo>
                  <a:cubicBezTo>
                    <a:pt x="29203" y="11094"/>
                    <a:pt x="29818" y="10800"/>
                    <a:pt x="30395" y="10422"/>
                  </a:cubicBezTo>
                  <a:cubicBezTo>
                    <a:pt x="31132" y="9858"/>
                    <a:pt x="31843" y="9232"/>
                    <a:pt x="32660" y="8849"/>
                  </a:cubicBezTo>
                  <a:cubicBezTo>
                    <a:pt x="34129" y="7707"/>
                    <a:pt x="35648" y="6678"/>
                    <a:pt x="37143" y="5593"/>
                  </a:cubicBezTo>
                  <a:cubicBezTo>
                    <a:pt x="37209" y="5546"/>
                    <a:pt x="37276" y="5496"/>
                    <a:pt x="37315" y="5386"/>
                  </a:cubicBezTo>
                  <a:close/>
                  <a:moveTo>
                    <a:pt x="1736" y="3865"/>
                  </a:moveTo>
                  <a:cubicBezTo>
                    <a:pt x="6595" y="6626"/>
                    <a:pt x="11087" y="10114"/>
                    <a:pt x="15464" y="13301"/>
                  </a:cubicBezTo>
                  <a:cubicBezTo>
                    <a:pt x="15563" y="13760"/>
                    <a:pt x="14411" y="13878"/>
                    <a:pt x="14062" y="14303"/>
                  </a:cubicBezTo>
                  <a:cubicBezTo>
                    <a:pt x="13426" y="14442"/>
                    <a:pt x="12915" y="14880"/>
                    <a:pt x="12299" y="15070"/>
                  </a:cubicBezTo>
                  <a:cubicBezTo>
                    <a:pt x="11219" y="15748"/>
                    <a:pt x="10087" y="16312"/>
                    <a:pt x="8946" y="16852"/>
                  </a:cubicBezTo>
                  <a:cubicBezTo>
                    <a:pt x="6715" y="18103"/>
                    <a:pt x="4447" y="19267"/>
                    <a:pt x="2447" y="21049"/>
                  </a:cubicBezTo>
                  <a:cubicBezTo>
                    <a:pt x="2356" y="15257"/>
                    <a:pt x="1872" y="9638"/>
                    <a:pt x="1736" y="3865"/>
                  </a:cubicBezTo>
                  <a:close/>
                  <a:moveTo>
                    <a:pt x="16745" y="13991"/>
                  </a:moveTo>
                  <a:cubicBezTo>
                    <a:pt x="17202" y="14360"/>
                    <a:pt x="17867" y="14640"/>
                    <a:pt x="18359" y="14994"/>
                  </a:cubicBezTo>
                  <a:cubicBezTo>
                    <a:pt x="16638" y="17818"/>
                    <a:pt x="14998" y="20832"/>
                    <a:pt x="13431" y="24013"/>
                  </a:cubicBezTo>
                  <a:cubicBezTo>
                    <a:pt x="9700" y="23618"/>
                    <a:pt x="6039" y="23386"/>
                    <a:pt x="2411" y="23227"/>
                  </a:cubicBezTo>
                  <a:cubicBezTo>
                    <a:pt x="2447" y="22929"/>
                    <a:pt x="2413" y="22660"/>
                    <a:pt x="2375" y="22392"/>
                  </a:cubicBezTo>
                  <a:cubicBezTo>
                    <a:pt x="7145" y="19546"/>
                    <a:pt x="11975" y="16835"/>
                    <a:pt x="16745" y="13991"/>
                  </a:cubicBezTo>
                  <a:close/>
                  <a:moveTo>
                    <a:pt x="23183" y="10408"/>
                  </a:moveTo>
                  <a:cubicBezTo>
                    <a:pt x="29231" y="13560"/>
                    <a:pt x="35690" y="18582"/>
                    <a:pt x="42047" y="21414"/>
                  </a:cubicBezTo>
                  <a:cubicBezTo>
                    <a:pt x="45381" y="23333"/>
                    <a:pt x="48361" y="25401"/>
                    <a:pt x="51796" y="27272"/>
                  </a:cubicBezTo>
                  <a:cubicBezTo>
                    <a:pt x="48139" y="33234"/>
                    <a:pt x="44353" y="38898"/>
                    <a:pt x="41151" y="45914"/>
                  </a:cubicBezTo>
                  <a:cubicBezTo>
                    <a:pt x="36888" y="42719"/>
                    <a:pt x="32039" y="39676"/>
                    <a:pt x="27173" y="36653"/>
                  </a:cubicBezTo>
                  <a:cubicBezTo>
                    <a:pt x="22308" y="33630"/>
                    <a:pt x="17143" y="30965"/>
                    <a:pt x="12943" y="27565"/>
                  </a:cubicBezTo>
                  <a:cubicBezTo>
                    <a:pt x="15307" y="23171"/>
                    <a:pt x="17970" y="18675"/>
                    <a:pt x="20422" y="14162"/>
                  </a:cubicBezTo>
                  <a:cubicBezTo>
                    <a:pt x="21191" y="12750"/>
                    <a:pt x="21843" y="11088"/>
                    <a:pt x="23183" y="10408"/>
                  </a:cubicBezTo>
                  <a:close/>
                  <a:moveTo>
                    <a:pt x="1434" y="0"/>
                  </a:moveTo>
                  <a:cubicBezTo>
                    <a:pt x="1" y="730"/>
                    <a:pt x="269" y="2415"/>
                    <a:pt x="299" y="4029"/>
                  </a:cubicBezTo>
                  <a:cubicBezTo>
                    <a:pt x="320" y="5084"/>
                    <a:pt x="476" y="6057"/>
                    <a:pt x="550" y="6871"/>
                  </a:cubicBezTo>
                  <a:cubicBezTo>
                    <a:pt x="1073" y="12650"/>
                    <a:pt x="1037" y="18957"/>
                    <a:pt x="1830" y="24003"/>
                  </a:cubicBezTo>
                  <a:cubicBezTo>
                    <a:pt x="5664" y="24785"/>
                    <a:pt x="9398" y="24532"/>
                    <a:pt x="12914" y="25089"/>
                  </a:cubicBezTo>
                  <a:cubicBezTo>
                    <a:pt x="12520" y="25876"/>
                    <a:pt x="11972" y="26992"/>
                    <a:pt x="11821" y="27856"/>
                  </a:cubicBezTo>
                  <a:cubicBezTo>
                    <a:pt x="13498" y="29814"/>
                    <a:pt x="16090" y="31104"/>
                    <a:pt x="18427" y="32654"/>
                  </a:cubicBezTo>
                  <a:cubicBezTo>
                    <a:pt x="20813" y="34236"/>
                    <a:pt x="23250" y="35804"/>
                    <a:pt x="25660" y="37243"/>
                  </a:cubicBezTo>
                  <a:cubicBezTo>
                    <a:pt x="30543" y="40278"/>
                    <a:pt x="35294" y="43370"/>
                    <a:pt x="40350" y="46328"/>
                  </a:cubicBezTo>
                  <a:cubicBezTo>
                    <a:pt x="40865" y="46477"/>
                    <a:pt x="40668" y="46932"/>
                    <a:pt x="41032" y="47145"/>
                  </a:cubicBezTo>
                  <a:cubicBezTo>
                    <a:pt x="41744" y="46875"/>
                    <a:pt x="42143" y="45879"/>
                    <a:pt x="42600" y="45024"/>
                  </a:cubicBezTo>
                  <a:cubicBezTo>
                    <a:pt x="44651" y="42757"/>
                    <a:pt x="46082" y="39061"/>
                    <a:pt x="47941" y="36349"/>
                  </a:cubicBezTo>
                  <a:cubicBezTo>
                    <a:pt x="49490" y="33263"/>
                    <a:pt x="51770" y="30301"/>
                    <a:pt x="52758" y="26920"/>
                  </a:cubicBezTo>
                  <a:cubicBezTo>
                    <a:pt x="48530" y="23931"/>
                    <a:pt x="43634" y="21228"/>
                    <a:pt x="39034" y="18400"/>
                  </a:cubicBezTo>
                  <a:cubicBezTo>
                    <a:pt x="39251" y="13523"/>
                    <a:pt x="38527" y="9054"/>
                    <a:pt x="38368" y="4341"/>
                  </a:cubicBezTo>
                  <a:lnTo>
                    <a:pt x="38369" y="4341"/>
                  </a:lnTo>
                  <a:cubicBezTo>
                    <a:pt x="38041" y="3936"/>
                    <a:pt x="38090" y="3368"/>
                    <a:pt x="37495" y="3081"/>
                  </a:cubicBezTo>
                  <a:cubicBezTo>
                    <a:pt x="34421" y="2424"/>
                    <a:pt x="31264" y="2203"/>
                    <a:pt x="28083" y="1925"/>
                  </a:cubicBezTo>
                  <a:cubicBezTo>
                    <a:pt x="23363" y="1518"/>
                    <a:pt x="18353" y="737"/>
                    <a:pt x="13762" y="480"/>
                  </a:cubicBezTo>
                  <a:cubicBezTo>
                    <a:pt x="9629" y="248"/>
                    <a:pt x="5425" y="9"/>
                    <a:pt x="1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3488350" y="548450"/>
              <a:ext cx="25900" cy="177950"/>
            </a:xfrm>
            <a:custGeom>
              <a:rect b="b" l="l" r="r" t="t"/>
              <a:pathLst>
                <a:path extrusionOk="0" h="7118" w="1036">
                  <a:moveTo>
                    <a:pt x="473" y="1"/>
                  </a:moveTo>
                  <a:cubicBezTo>
                    <a:pt x="442" y="80"/>
                    <a:pt x="411" y="160"/>
                    <a:pt x="379" y="239"/>
                  </a:cubicBezTo>
                  <a:cubicBezTo>
                    <a:pt x="566" y="2494"/>
                    <a:pt x="1" y="5078"/>
                    <a:pt x="681" y="7117"/>
                  </a:cubicBezTo>
                  <a:cubicBezTo>
                    <a:pt x="1035" y="4628"/>
                    <a:pt x="865" y="2364"/>
                    <a:pt x="709" y="94"/>
                  </a:cubicBezTo>
                  <a:cubicBezTo>
                    <a:pt x="630" y="64"/>
                    <a:pt x="553" y="32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3150600" y="701050"/>
              <a:ext cx="213450" cy="131350"/>
            </a:xfrm>
            <a:custGeom>
              <a:rect b="b" l="l" r="r" t="t"/>
              <a:pathLst>
                <a:path extrusionOk="0" h="5254" w="8538">
                  <a:moveTo>
                    <a:pt x="576" y="1"/>
                  </a:moveTo>
                  <a:cubicBezTo>
                    <a:pt x="446" y="1"/>
                    <a:pt x="324" y="21"/>
                    <a:pt x="218" y="70"/>
                  </a:cubicBezTo>
                  <a:cubicBezTo>
                    <a:pt x="0" y="969"/>
                    <a:pt x="1039" y="1292"/>
                    <a:pt x="1694" y="1657"/>
                  </a:cubicBezTo>
                  <a:cubicBezTo>
                    <a:pt x="3911" y="2895"/>
                    <a:pt x="6243" y="4460"/>
                    <a:pt x="8497" y="5254"/>
                  </a:cubicBezTo>
                  <a:cubicBezTo>
                    <a:pt x="8537" y="4677"/>
                    <a:pt x="7960" y="4539"/>
                    <a:pt x="8159" y="4025"/>
                  </a:cubicBezTo>
                  <a:cubicBezTo>
                    <a:pt x="6139" y="2920"/>
                    <a:pt x="3917" y="1127"/>
                    <a:pt x="1608" y="253"/>
                  </a:cubicBezTo>
                  <a:cubicBezTo>
                    <a:pt x="1333" y="149"/>
                    <a:pt x="928" y="1"/>
                    <a:pt x="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3474075" y="893150"/>
              <a:ext cx="294275" cy="299825"/>
            </a:xfrm>
            <a:custGeom>
              <a:rect b="b" l="l" r="r" t="t"/>
              <a:pathLst>
                <a:path extrusionOk="0" h="11993" w="11771">
                  <a:moveTo>
                    <a:pt x="5441" y="6035"/>
                  </a:moveTo>
                  <a:cubicBezTo>
                    <a:pt x="5792" y="6035"/>
                    <a:pt x="6166" y="6193"/>
                    <a:pt x="6537" y="6563"/>
                  </a:cubicBezTo>
                  <a:cubicBezTo>
                    <a:pt x="5950" y="6716"/>
                    <a:pt x="5414" y="6992"/>
                    <a:pt x="5124" y="7832"/>
                  </a:cubicBezTo>
                  <a:cubicBezTo>
                    <a:pt x="4656" y="7556"/>
                    <a:pt x="4064" y="7642"/>
                    <a:pt x="3827" y="7410"/>
                  </a:cubicBezTo>
                  <a:cubicBezTo>
                    <a:pt x="4160" y="6629"/>
                    <a:pt x="4758" y="6035"/>
                    <a:pt x="5441" y="6035"/>
                  </a:cubicBezTo>
                  <a:close/>
                  <a:moveTo>
                    <a:pt x="9303" y="4183"/>
                  </a:moveTo>
                  <a:cubicBezTo>
                    <a:pt x="9741" y="4495"/>
                    <a:pt x="10270" y="4766"/>
                    <a:pt x="10792" y="5044"/>
                  </a:cubicBezTo>
                  <a:cubicBezTo>
                    <a:pt x="9862" y="6018"/>
                    <a:pt x="9003" y="7162"/>
                    <a:pt x="8188" y="8401"/>
                  </a:cubicBezTo>
                  <a:cubicBezTo>
                    <a:pt x="7861" y="8194"/>
                    <a:pt x="7617" y="7949"/>
                    <a:pt x="7253" y="7758"/>
                  </a:cubicBezTo>
                  <a:cubicBezTo>
                    <a:pt x="7352" y="7584"/>
                    <a:pt x="7495" y="7510"/>
                    <a:pt x="7550" y="7237"/>
                  </a:cubicBezTo>
                  <a:cubicBezTo>
                    <a:pt x="7733" y="7314"/>
                    <a:pt x="7904" y="7349"/>
                    <a:pt x="8065" y="7349"/>
                  </a:cubicBezTo>
                  <a:cubicBezTo>
                    <a:pt x="8994" y="7349"/>
                    <a:pt x="9554" y="6172"/>
                    <a:pt x="9813" y="5206"/>
                  </a:cubicBezTo>
                  <a:cubicBezTo>
                    <a:pt x="9711" y="5159"/>
                    <a:pt x="9620" y="5139"/>
                    <a:pt x="9537" y="5139"/>
                  </a:cubicBezTo>
                  <a:cubicBezTo>
                    <a:pt x="9053" y="5139"/>
                    <a:pt x="8877" y="5854"/>
                    <a:pt x="8523" y="6158"/>
                  </a:cubicBezTo>
                  <a:cubicBezTo>
                    <a:pt x="8177" y="5655"/>
                    <a:pt x="9065" y="4769"/>
                    <a:pt x="9303" y="4183"/>
                  </a:cubicBezTo>
                  <a:close/>
                  <a:moveTo>
                    <a:pt x="6447" y="7257"/>
                  </a:moveTo>
                  <a:cubicBezTo>
                    <a:pt x="6091" y="8373"/>
                    <a:pt x="7478" y="8730"/>
                    <a:pt x="7719" y="9587"/>
                  </a:cubicBezTo>
                  <a:cubicBezTo>
                    <a:pt x="7755" y="9577"/>
                    <a:pt x="7796" y="9575"/>
                    <a:pt x="7837" y="9575"/>
                  </a:cubicBezTo>
                  <a:cubicBezTo>
                    <a:pt x="7856" y="9575"/>
                    <a:pt x="7875" y="9576"/>
                    <a:pt x="7894" y="9576"/>
                  </a:cubicBezTo>
                  <a:cubicBezTo>
                    <a:pt x="7987" y="9576"/>
                    <a:pt x="8076" y="9568"/>
                    <a:pt x="8129" y="9475"/>
                  </a:cubicBezTo>
                  <a:lnTo>
                    <a:pt x="8129" y="9475"/>
                  </a:lnTo>
                  <a:cubicBezTo>
                    <a:pt x="8032" y="11078"/>
                    <a:pt x="5950" y="10165"/>
                    <a:pt x="5422" y="10783"/>
                  </a:cubicBezTo>
                  <a:cubicBezTo>
                    <a:pt x="4177" y="10252"/>
                    <a:pt x="3725" y="9377"/>
                    <a:pt x="3751" y="8297"/>
                  </a:cubicBezTo>
                  <a:lnTo>
                    <a:pt x="3751" y="8297"/>
                  </a:lnTo>
                  <a:cubicBezTo>
                    <a:pt x="4162" y="8489"/>
                    <a:pt x="4483" y="8471"/>
                    <a:pt x="4843" y="8544"/>
                  </a:cubicBezTo>
                  <a:cubicBezTo>
                    <a:pt x="4885" y="9132"/>
                    <a:pt x="5585" y="9891"/>
                    <a:pt x="6244" y="9891"/>
                  </a:cubicBezTo>
                  <a:cubicBezTo>
                    <a:pt x="6484" y="9891"/>
                    <a:pt x="6718" y="9790"/>
                    <a:pt x="6914" y="9545"/>
                  </a:cubicBezTo>
                  <a:cubicBezTo>
                    <a:pt x="6756" y="9121"/>
                    <a:pt x="5641" y="9205"/>
                    <a:pt x="5647" y="8588"/>
                  </a:cubicBezTo>
                  <a:cubicBezTo>
                    <a:pt x="5863" y="8195"/>
                    <a:pt x="5853" y="7393"/>
                    <a:pt x="6447" y="7257"/>
                  </a:cubicBezTo>
                  <a:close/>
                  <a:moveTo>
                    <a:pt x="2640" y="1"/>
                  </a:moveTo>
                  <a:cubicBezTo>
                    <a:pt x="2325" y="1337"/>
                    <a:pt x="3284" y="2123"/>
                    <a:pt x="4563" y="2769"/>
                  </a:cubicBezTo>
                  <a:cubicBezTo>
                    <a:pt x="4757" y="2703"/>
                    <a:pt x="4978" y="2673"/>
                    <a:pt x="5212" y="2673"/>
                  </a:cubicBezTo>
                  <a:cubicBezTo>
                    <a:pt x="6480" y="2673"/>
                    <a:pt x="8114" y="3570"/>
                    <a:pt x="7745" y="4664"/>
                  </a:cubicBezTo>
                  <a:cubicBezTo>
                    <a:pt x="6362" y="2967"/>
                    <a:pt x="3099" y="3201"/>
                    <a:pt x="1921" y="1361"/>
                  </a:cubicBezTo>
                  <a:lnTo>
                    <a:pt x="1921" y="1361"/>
                  </a:lnTo>
                  <a:cubicBezTo>
                    <a:pt x="1545" y="3544"/>
                    <a:pt x="5912" y="3578"/>
                    <a:pt x="6879" y="5236"/>
                  </a:cubicBezTo>
                  <a:cubicBezTo>
                    <a:pt x="6229" y="4895"/>
                    <a:pt x="5788" y="5038"/>
                    <a:pt x="5250" y="4959"/>
                  </a:cubicBezTo>
                  <a:cubicBezTo>
                    <a:pt x="4803" y="4781"/>
                    <a:pt x="4355" y="4605"/>
                    <a:pt x="3907" y="4431"/>
                  </a:cubicBezTo>
                  <a:cubicBezTo>
                    <a:pt x="2641" y="3797"/>
                    <a:pt x="2207" y="2462"/>
                    <a:pt x="1245" y="1915"/>
                  </a:cubicBezTo>
                  <a:lnTo>
                    <a:pt x="1245" y="1915"/>
                  </a:lnTo>
                  <a:cubicBezTo>
                    <a:pt x="1041" y="3663"/>
                    <a:pt x="2657" y="4622"/>
                    <a:pt x="4386" y="5533"/>
                  </a:cubicBezTo>
                  <a:cubicBezTo>
                    <a:pt x="3763" y="5757"/>
                    <a:pt x="3339" y="6439"/>
                    <a:pt x="2925" y="7147"/>
                  </a:cubicBezTo>
                  <a:cubicBezTo>
                    <a:pt x="1270" y="6272"/>
                    <a:pt x="1886" y="4411"/>
                    <a:pt x="130" y="3579"/>
                  </a:cubicBezTo>
                  <a:lnTo>
                    <a:pt x="130" y="3579"/>
                  </a:lnTo>
                  <a:cubicBezTo>
                    <a:pt x="1" y="4859"/>
                    <a:pt x="1046" y="5626"/>
                    <a:pt x="1251" y="6760"/>
                  </a:cubicBezTo>
                  <a:cubicBezTo>
                    <a:pt x="1699" y="7178"/>
                    <a:pt x="1916" y="7694"/>
                    <a:pt x="2692" y="7969"/>
                  </a:cubicBezTo>
                  <a:cubicBezTo>
                    <a:pt x="2480" y="9839"/>
                    <a:pt x="3921" y="11992"/>
                    <a:pt x="6233" y="11992"/>
                  </a:cubicBezTo>
                  <a:cubicBezTo>
                    <a:pt x="6351" y="11992"/>
                    <a:pt x="6471" y="11987"/>
                    <a:pt x="6594" y="11975"/>
                  </a:cubicBezTo>
                  <a:cubicBezTo>
                    <a:pt x="7709" y="11541"/>
                    <a:pt x="9254" y="10313"/>
                    <a:pt x="9151" y="8507"/>
                  </a:cubicBezTo>
                  <a:cubicBezTo>
                    <a:pt x="10032" y="7407"/>
                    <a:pt x="11087" y="5942"/>
                    <a:pt x="11771" y="4880"/>
                  </a:cubicBezTo>
                  <a:cubicBezTo>
                    <a:pt x="11517" y="4076"/>
                    <a:pt x="9798" y="3774"/>
                    <a:pt x="9300" y="3268"/>
                  </a:cubicBezTo>
                  <a:cubicBezTo>
                    <a:pt x="9051" y="3398"/>
                    <a:pt x="8911" y="3780"/>
                    <a:pt x="8624" y="3823"/>
                  </a:cubicBezTo>
                  <a:cubicBezTo>
                    <a:pt x="8439" y="2471"/>
                    <a:pt x="6628" y="1949"/>
                    <a:pt x="5258" y="1949"/>
                  </a:cubicBezTo>
                  <a:cubicBezTo>
                    <a:pt x="4980" y="1949"/>
                    <a:pt x="4721" y="1970"/>
                    <a:pt x="4496" y="2011"/>
                  </a:cubicBezTo>
                  <a:cubicBezTo>
                    <a:pt x="3539" y="1487"/>
                    <a:pt x="3338" y="635"/>
                    <a:pt x="2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3172625" y="653750"/>
              <a:ext cx="220075" cy="127775"/>
            </a:xfrm>
            <a:custGeom>
              <a:rect b="b" l="l" r="r" t="t"/>
              <a:pathLst>
                <a:path extrusionOk="0" h="5111" w="8803">
                  <a:moveTo>
                    <a:pt x="385" y="1"/>
                  </a:moveTo>
                  <a:lnTo>
                    <a:pt x="385" y="1"/>
                  </a:lnTo>
                  <a:cubicBezTo>
                    <a:pt x="0" y="832"/>
                    <a:pt x="849" y="1239"/>
                    <a:pt x="1403" y="1590"/>
                  </a:cubicBezTo>
                  <a:cubicBezTo>
                    <a:pt x="3403" y="2851"/>
                    <a:pt x="5767" y="4055"/>
                    <a:pt x="7780" y="5110"/>
                  </a:cubicBezTo>
                  <a:cubicBezTo>
                    <a:pt x="8121" y="4941"/>
                    <a:pt x="8588" y="5059"/>
                    <a:pt x="8803" y="4601"/>
                  </a:cubicBezTo>
                  <a:cubicBezTo>
                    <a:pt x="6360" y="2991"/>
                    <a:pt x="3642" y="819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Find old photos of your house online ..." id="789" name="Google Shape;7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25" y="3193475"/>
            <a:ext cx="2809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ngs You Would Find on a City Street ..." id="790" name="Google Shape;79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275" y="219600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9"/>
          <p:cNvSpPr txBox="1"/>
          <p:nvPr>
            <p:ph type="title"/>
          </p:nvPr>
        </p:nvSpPr>
        <p:spPr>
          <a:xfrm>
            <a:off x="706175" y="463300"/>
            <a:ext cx="77316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AI in History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96" name="Google Shape;796;p39" title="Screenshot 2025-05-17 at 2.48.0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50" y="2103725"/>
            <a:ext cx="3387950" cy="25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39"/>
          <p:cNvSpPr txBox="1"/>
          <p:nvPr/>
        </p:nvSpPr>
        <p:spPr>
          <a:xfrm>
            <a:off x="192850" y="1398125"/>
            <a:ext cx="36963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ChatGPT/ LLMs (Large Language Models)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98" name="Google Shape;798;p39" title="Screenshot 2025-05-17 at 2.49.4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502" y="2143887"/>
            <a:ext cx="4070651" cy="250747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39"/>
          <p:cNvSpPr txBox="1"/>
          <p:nvPr/>
        </p:nvSpPr>
        <p:spPr>
          <a:xfrm>
            <a:off x="4194350" y="1398125"/>
            <a:ext cx="4371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Google Lens/ ArcGIS Image Analyst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0"/>
          <p:cNvSpPr txBox="1"/>
          <p:nvPr>
            <p:ph type="title"/>
          </p:nvPr>
        </p:nvSpPr>
        <p:spPr>
          <a:xfrm>
            <a:off x="2071200" y="1111975"/>
            <a:ext cx="5001600" cy="12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Discussion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5" name="Google Shape;805;p40"/>
          <p:cNvSpPr txBox="1"/>
          <p:nvPr>
            <p:ph idx="1" type="subTitle"/>
          </p:nvPr>
        </p:nvSpPr>
        <p:spPr>
          <a:xfrm>
            <a:off x="2071200" y="2571758"/>
            <a:ext cx="5001600" cy="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What can AI help us discover about the past?</a:t>
            </a:r>
            <a:endParaRPr b="1" sz="2500"/>
          </a:p>
        </p:txBody>
      </p:sp>
      <p:grpSp>
        <p:nvGrpSpPr>
          <p:cNvPr id="806" name="Google Shape;806;p40"/>
          <p:cNvGrpSpPr/>
          <p:nvPr/>
        </p:nvGrpSpPr>
        <p:grpSpPr>
          <a:xfrm>
            <a:off x="5908489" y="1111964"/>
            <a:ext cx="1132380" cy="1038164"/>
            <a:chOff x="4406600" y="4034700"/>
            <a:chExt cx="1427250" cy="1308500"/>
          </a:xfrm>
        </p:grpSpPr>
        <p:sp>
          <p:nvSpPr>
            <p:cNvPr id="807" name="Google Shape;807;p40"/>
            <p:cNvSpPr/>
            <p:nvPr/>
          </p:nvSpPr>
          <p:spPr>
            <a:xfrm>
              <a:off x="5028800" y="4160000"/>
              <a:ext cx="683300" cy="849000"/>
            </a:xfrm>
            <a:custGeom>
              <a:rect b="b" l="l" r="r" t="t"/>
              <a:pathLst>
                <a:path extrusionOk="0" h="33960" w="27332">
                  <a:moveTo>
                    <a:pt x="6757" y="1743"/>
                  </a:moveTo>
                  <a:cubicBezTo>
                    <a:pt x="12634" y="3613"/>
                    <a:pt x="18980" y="5015"/>
                    <a:pt x="25604" y="6141"/>
                  </a:cubicBezTo>
                  <a:cubicBezTo>
                    <a:pt x="23970" y="14657"/>
                    <a:pt x="21909" y="22750"/>
                    <a:pt x="20697" y="31688"/>
                  </a:cubicBezTo>
                  <a:cubicBezTo>
                    <a:pt x="20659" y="31970"/>
                    <a:pt x="20614" y="32244"/>
                    <a:pt x="20577" y="32527"/>
                  </a:cubicBezTo>
                  <a:cubicBezTo>
                    <a:pt x="20143" y="32480"/>
                    <a:pt x="19705" y="32427"/>
                    <a:pt x="19266" y="32372"/>
                  </a:cubicBezTo>
                  <a:cubicBezTo>
                    <a:pt x="17776" y="32181"/>
                    <a:pt x="16263" y="31944"/>
                    <a:pt x="14725" y="31688"/>
                  </a:cubicBezTo>
                  <a:cubicBezTo>
                    <a:pt x="13731" y="31523"/>
                    <a:pt x="12727" y="31351"/>
                    <a:pt x="11713" y="31180"/>
                  </a:cubicBezTo>
                  <a:cubicBezTo>
                    <a:pt x="10823" y="31031"/>
                    <a:pt x="9927" y="30883"/>
                    <a:pt x="9023" y="30741"/>
                  </a:cubicBezTo>
                  <a:cubicBezTo>
                    <a:pt x="8223" y="30617"/>
                    <a:pt x="7417" y="30497"/>
                    <a:pt x="6604" y="30388"/>
                  </a:cubicBezTo>
                  <a:cubicBezTo>
                    <a:pt x="4899" y="30158"/>
                    <a:pt x="3170" y="29968"/>
                    <a:pt x="1415" y="29859"/>
                  </a:cubicBezTo>
                  <a:cubicBezTo>
                    <a:pt x="2418" y="25104"/>
                    <a:pt x="3481" y="20408"/>
                    <a:pt x="4445" y="15613"/>
                  </a:cubicBezTo>
                  <a:cubicBezTo>
                    <a:pt x="4538" y="15146"/>
                    <a:pt x="4629" y="14676"/>
                    <a:pt x="4720" y="14208"/>
                  </a:cubicBezTo>
                  <a:cubicBezTo>
                    <a:pt x="4779" y="13909"/>
                    <a:pt x="4839" y="13611"/>
                    <a:pt x="4896" y="13312"/>
                  </a:cubicBezTo>
                  <a:cubicBezTo>
                    <a:pt x="5005" y="12748"/>
                    <a:pt x="5109" y="12180"/>
                    <a:pt x="5214" y="11613"/>
                  </a:cubicBezTo>
                  <a:cubicBezTo>
                    <a:pt x="5320" y="11032"/>
                    <a:pt x="5426" y="10451"/>
                    <a:pt x="5528" y="9866"/>
                  </a:cubicBezTo>
                  <a:cubicBezTo>
                    <a:pt x="5644" y="9207"/>
                    <a:pt x="5754" y="8542"/>
                    <a:pt x="5863" y="7877"/>
                  </a:cubicBezTo>
                  <a:cubicBezTo>
                    <a:pt x="6193" y="5864"/>
                    <a:pt x="6500" y="3829"/>
                    <a:pt x="6757" y="1743"/>
                  </a:cubicBezTo>
                  <a:close/>
                  <a:moveTo>
                    <a:pt x="5828" y="1"/>
                  </a:moveTo>
                  <a:cubicBezTo>
                    <a:pt x="5775" y="1"/>
                    <a:pt x="5717" y="5"/>
                    <a:pt x="5655" y="14"/>
                  </a:cubicBezTo>
                  <a:cubicBezTo>
                    <a:pt x="5470" y="89"/>
                    <a:pt x="5301" y="182"/>
                    <a:pt x="5184" y="326"/>
                  </a:cubicBezTo>
                  <a:cubicBezTo>
                    <a:pt x="4414" y="1712"/>
                    <a:pt x="4090" y="5285"/>
                    <a:pt x="3688" y="7610"/>
                  </a:cubicBezTo>
                  <a:cubicBezTo>
                    <a:pt x="3664" y="7752"/>
                    <a:pt x="3639" y="7892"/>
                    <a:pt x="3613" y="8025"/>
                  </a:cubicBezTo>
                  <a:cubicBezTo>
                    <a:pt x="3521" y="8506"/>
                    <a:pt x="3428" y="8987"/>
                    <a:pt x="3332" y="9466"/>
                  </a:cubicBezTo>
                  <a:cubicBezTo>
                    <a:pt x="3139" y="10444"/>
                    <a:pt x="2941" y="11419"/>
                    <a:pt x="2742" y="12392"/>
                  </a:cubicBezTo>
                  <a:cubicBezTo>
                    <a:pt x="2603" y="13067"/>
                    <a:pt x="2465" y="13740"/>
                    <a:pt x="2328" y="14413"/>
                  </a:cubicBezTo>
                  <a:cubicBezTo>
                    <a:pt x="2267" y="14715"/>
                    <a:pt x="2205" y="15017"/>
                    <a:pt x="2144" y="15319"/>
                  </a:cubicBezTo>
                  <a:cubicBezTo>
                    <a:pt x="2054" y="15760"/>
                    <a:pt x="1966" y="16201"/>
                    <a:pt x="1880" y="16641"/>
                  </a:cubicBezTo>
                  <a:cubicBezTo>
                    <a:pt x="896" y="21615"/>
                    <a:pt x="69" y="26558"/>
                    <a:pt x="1" y="31584"/>
                  </a:cubicBezTo>
                  <a:cubicBezTo>
                    <a:pt x="397" y="31403"/>
                    <a:pt x="856" y="31331"/>
                    <a:pt x="1362" y="31331"/>
                  </a:cubicBezTo>
                  <a:cubicBezTo>
                    <a:pt x="2057" y="31331"/>
                    <a:pt x="2839" y="31467"/>
                    <a:pt x="3665" y="31641"/>
                  </a:cubicBezTo>
                  <a:cubicBezTo>
                    <a:pt x="4365" y="31788"/>
                    <a:pt x="5098" y="31962"/>
                    <a:pt x="5837" y="32105"/>
                  </a:cubicBezTo>
                  <a:cubicBezTo>
                    <a:pt x="6037" y="32144"/>
                    <a:pt x="6238" y="32181"/>
                    <a:pt x="6439" y="32214"/>
                  </a:cubicBezTo>
                  <a:cubicBezTo>
                    <a:pt x="6973" y="32302"/>
                    <a:pt x="7519" y="32399"/>
                    <a:pt x="8070" y="32500"/>
                  </a:cubicBezTo>
                  <a:cubicBezTo>
                    <a:pt x="9265" y="32721"/>
                    <a:pt x="10495" y="32964"/>
                    <a:pt x="11742" y="33189"/>
                  </a:cubicBezTo>
                  <a:cubicBezTo>
                    <a:pt x="13160" y="33445"/>
                    <a:pt x="14600" y="33674"/>
                    <a:pt x="16038" y="33816"/>
                  </a:cubicBezTo>
                  <a:cubicBezTo>
                    <a:pt x="16626" y="33873"/>
                    <a:pt x="17213" y="33918"/>
                    <a:pt x="17798" y="33941"/>
                  </a:cubicBezTo>
                  <a:cubicBezTo>
                    <a:pt x="18000" y="33950"/>
                    <a:pt x="18201" y="33953"/>
                    <a:pt x="18401" y="33956"/>
                  </a:cubicBezTo>
                  <a:cubicBezTo>
                    <a:pt x="18544" y="33959"/>
                    <a:pt x="18687" y="33960"/>
                    <a:pt x="18829" y="33960"/>
                  </a:cubicBezTo>
                  <a:cubicBezTo>
                    <a:pt x="19386" y="33960"/>
                    <a:pt x="19940" y="33940"/>
                    <a:pt x="20489" y="33896"/>
                  </a:cubicBezTo>
                  <a:cubicBezTo>
                    <a:pt x="20834" y="33869"/>
                    <a:pt x="21178" y="33834"/>
                    <a:pt x="21519" y="33786"/>
                  </a:cubicBezTo>
                  <a:cubicBezTo>
                    <a:pt x="23966" y="24763"/>
                    <a:pt x="26385" y="14882"/>
                    <a:pt x="27331" y="4884"/>
                  </a:cubicBezTo>
                  <a:cubicBezTo>
                    <a:pt x="20969" y="3075"/>
                    <a:pt x="14273" y="1606"/>
                    <a:pt x="6914" y="798"/>
                  </a:cubicBezTo>
                  <a:cubicBezTo>
                    <a:pt x="6513" y="569"/>
                    <a:pt x="6457" y="1"/>
                    <a:pt x="58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0"/>
            <p:cNvSpPr/>
            <p:nvPr/>
          </p:nvSpPr>
          <p:spPr>
            <a:xfrm>
              <a:off x="4406600" y="4034700"/>
              <a:ext cx="1427250" cy="1308500"/>
            </a:xfrm>
            <a:custGeom>
              <a:rect b="b" l="l" r="r" t="t"/>
              <a:pathLst>
                <a:path extrusionOk="0" h="52340" w="57090">
                  <a:moveTo>
                    <a:pt x="28484" y="38954"/>
                  </a:moveTo>
                  <a:cubicBezTo>
                    <a:pt x="28489" y="38954"/>
                    <a:pt x="28495" y="38954"/>
                    <a:pt x="28501" y="38954"/>
                  </a:cubicBezTo>
                  <a:cubicBezTo>
                    <a:pt x="28569" y="38988"/>
                    <a:pt x="28623" y="39037"/>
                    <a:pt x="28682" y="39078"/>
                  </a:cubicBezTo>
                  <a:cubicBezTo>
                    <a:pt x="28340" y="39205"/>
                    <a:pt x="27997" y="39334"/>
                    <a:pt x="27655" y="39461"/>
                  </a:cubicBezTo>
                  <a:cubicBezTo>
                    <a:pt x="27843" y="39204"/>
                    <a:pt x="28038" y="38954"/>
                    <a:pt x="28484" y="38954"/>
                  </a:cubicBezTo>
                  <a:close/>
                  <a:moveTo>
                    <a:pt x="22740" y="23238"/>
                  </a:moveTo>
                  <a:lnTo>
                    <a:pt x="22740" y="23238"/>
                  </a:lnTo>
                  <a:cubicBezTo>
                    <a:pt x="22723" y="23345"/>
                    <a:pt x="22704" y="23450"/>
                    <a:pt x="22689" y="23560"/>
                  </a:cubicBezTo>
                  <a:cubicBezTo>
                    <a:pt x="23168" y="23972"/>
                    <a:pt x="23473" y="24558"/>
                    <a:pt x="23318" y="25601"/>
                  </a:cubicBezTo>
                  <a:lnTo>
                    <a:pt x="23319" y="25601"/>
                  </a:lnTo>
                  <a:cubicBezTo>
                    <a:pt x="22950" y="25756"/>
                    <a:pt x="22547" y="25878"/>
                    <a:pt x="22061" y="25916"/>
                  </a:cubicBezTo>
                  <a:cubicBezTo>
                    <a:pt x="21913" y="26816"/>
                    <a:pt x="21601" y="27552"/>
                    <a:pt x="21434" y="28429"/>
                  </a:cubicBezTo>
                  <a:cubicBezTo>
                    <a:pt x="21458" y="28427"/>
                    <a:pt x="21482" y="28427"/>
                    <a:pt x="21506" y="28427"/>
                  </a:cubicBezTo>
                  <a:cubicBezTo>
                    <a:pt x="23039" y="28427"/>
                    <a:pt x="23376" y="31006"/>
                    <a:pt x="21626" y="31006"/>
                  </a:cubicBezTo>
                  <a:cubicBezTo>
                    <a:pt x="21474" y="31006"/>
                    <a:pt x="21306" y="30987"/>
                    <a:pt x="21122" y="30944"/>
                  </a:cubicBezTo>
                  <a:lnTo>
                    <a:pt x="21122" y="30944"/>
                  </a:lnTo>
                  <a:cubicBezTo>
                    <a:pt x="20523" y="32458"/>
                    <a:pt x="21004" y="33633"/>
                    <a:pt x="21591" y="34711"/>
                  </a:cubicBezTo>
                  <a:cubicBezTo>
                    <a:pt x="21439" y="35300"/>
                    <a:pt x="21223" y="35819"/>
                    <a:pt x="20482" y="35819"/>
                  </a:cubicBezTo>
                  <a:cubicBezTo>
                    <a:pt x="20435" y="35819"/>
                    <a:pt x="20385" y="35817"/>
                    <a:pt x="20333" y="35812"/>
                  </a:cubicBezTo>
                  <a:cubicBezTo>
                    <a:pt x="20280" y="36824"/>
                    <a:pt x="19807" y="37651"/>
                    <a:pt x="20175" y="38640"/>
                  </a:cubicBezTo>
                  <a:cubicBezTo>
                    <a:pt x="20297" y="38629"/>
                    <a:pt x="20423" y="38623"/>
                    <a:pt x="20553" y="38623"/>
                  </a:cubicBezTo>
                  <a:cubicBezTo>
                    <a:pt x="21262" y="38623"/>
                    <a:pt x="22087" y="38784"/>
                    <a:pt x="22964" y="38992"/>
                  </a:cubicBezTo>
                  <a:cubicBezTo>
                    <a:pt x="20241" y="40092"/>
                    <a:pt x="17536" y="41128"/>
                    <a:pt x="14976" y="41932"/>
                  </a:cubicBezTo>
                  <a:cubicBezTo>
                    <a:pt x="13432" y="37366"/>
                    <a:pt x="11324" y="32669"/>
                    <a:pt x="10032" y="28159"/>
                  </a:cubicBezTo>
                  <a:cubicBezTo>
                    <a:pt x="14269" y="26520"/>
                    <a:pt x="18500" y="24896"/>
                    <a:pt x="22740" y="23238"/>
                  </a:cubicBezTo>
                  <a:close/>
                  <a:moveTo>
                    <a:pt x="28814" y="2041"/>
                  </a:moveTo>
                  <a:lnTo>
                    <a:pt x="28814" y="2041"/>
                  </a:lnTo>
                  <a:cubicBezTo>
                    <a:pt x="30819" y="2185"/>
                    <a:pt x="31972" y="3177"/>
                    <a:pt x="33058" y="4243"/>
                  </a:cubicBezTo>
                  <a:cubicBezTo>
                    <a:pt x="33199" y="4268"/>
                    <a:pt x="33325" y="4279"/>
                    <a:pt x="33441" y="4279"/>
                  </a:cubicBezTo>
                  <a:cubicBezTo>
                    <a:pt x="34361" y="4279"/>
                    <a:pt x="34581" y="3577"/>
                    <a:pt x="35502" y="3577"/>
                  </a:cubicBezTo>
                  <a:cubicBezTo>
                    <a:pt x="35618" y="3577"/>
                    <a:pt x="35745" y="3589"/>
                    <a:pt x="35885" y="3613"/>
                  </a:cubicBezTo>
                  <a:cubicBezTo>
                    <a:pt x="35854" y="4841"/>
                    <a:pt x="36898" y="5587"/>
                    <a:pt x="37900" y="5587"/>
                  </a:cubicBezTo>
                  <a:cubicBezTo>
                    <a:pt x="38556" y="5587"/>
                    <a:pt x="39193" y="5267"/>
                    <a:pt x="39498" y="4554"/>
                  </a:cubicBezTo>
                  <a:cubicBezTo>
                    <a:pt x="40271" y="4671"/>
                    <a:pt x="40948" y="4882"/>
                    <a:pt x="41696" y="5026"/>
                  </a:cubicBezTo>
                  <a:cubicBezTo>
                    <a:pt x="41783" y="6142"/>
                    <a:pt x="42489" y="6640"/>
                    <a:pt x="43424" y="6911"/>
                  </a:cubicBezTo>
                  <a:cubicBezTo>
                    <a:pt x="44374" y="6593"/>
                    <a:pt x="44982" y="6027"/>
                    <a:pt x="45900" y="6027"/>
                  </a:cubicBezTo>
                  <a:cubicBezTo>
                    <a:pt x="46229" y="6027"/>
                    <a:pt x="46597" y="6100"/>
                    <a:pt x="47036" y="6283"/>
                  </a:cubicBezTo>
                  <a:cubicBezTo>
                    <a:pt x="46854" y="7606"/>
                    <a:pt x="47900" y="8285"/>
                    <a:pt x="48928" y="8285"/>
                  </a:cubicBezTo>
                  <a:cubicBezTo>
                    <a:pt x="49665" y="8285"/>
                    <a:pt x="50392" y="7936"/>
                    <a:pt x="50649" y="7225"/>
                  </a:cubicBezTo>
                  <a:cubicBezTo>
                    <a:pt x="52316" y="7389"/>
                    <a:pt x="53732" y="7808"/>
                    <a:pt x="55359" y="8011"/>
                  </a:cubicBezTo>
                  <a:cubicBezTo>
                    <a:pt x="55285" y="9505"/>
                    <a:pt x="53546" y="9339"/>
                    <a:pt x="53319" y="10680"/>
                  </a:cubicBezTo>
                  <a:cubicBezTo>
                    <a:pt x="53174" y="11951"/>
                    <a:pt x="54686" y="12135"/>
                    <a:pt x="54418" y="13037"/>
                  </a:cubicBezTo>
                  <a:cubicBezTo>
                    <a:pt x="54019" y="13787"/>
                    <a:pt x="52754" y="13674"/>
                    <a:pt x="52691" y="14766"/>
                  </a:cubicBezTo>
                  <a:cubicBezTo>
                    <a:pt x="52770" y="15627"/>
                    <a:pt x="53070" y="16269"/>
                    <a:pt x="53790" y="16492"/>
                  </a:cubicBezTo>
                  <a:cubicBezTo>
                    <a:pt x="53601" y="17192"/>
                    <a:pt x="53506" y="17992"/>
                    <a:pt x="53319" y="18691"/>
                  </a:cubicBezTo>
                  <a:cubicBezTo>
                    <a:pt x="52569" y="18884"/>
                    <a:pt x="51896" y="19151"/>
                    <a:pt x="51590" y="19793"/>
                  </a:cubicBezTo>
                  <a:cubicBezTo>
                    <a:pt x="51417" y="20960"/>
                    <a:pt x="51950" y="21420"/>
                    <a:pt x="52533" y="21831"/>
                  </a:cubicBezTo>
                  <a:cubicBezTo>
                    <a:pt x="52645" y="22415"/>
                    <a:pt x="52265" y="22504"/>
                    <a:pt x="52375" y="23090"/>
                  </a:cubicBezTo>
                  <a:cubicBezTo>
                    <a:pt x="52330" y="23088"/>
                    <a:pt x="52286" y="23086"/>
                    <a:pt x="52242" y="23086"/>
                  </a:cubicBezTo>
                  <a:cubicBezTo>
                    <a:pt x="50281" y="23086"/>
                    <a:pt x="49951" y="25912"/>
                    <a:pt x="51590" y="26546"/>
                  </a:cubicBezTo>
                  <a:cubicBezTo>
                    <a:pt x="51674" y="27152"/>
                    <a:pt x="51310" y="27312"/>
                    <a:pt x="51432" y="27957"/>
                  </a:cubicBezTo>
                  <a:cubicBezTo>
                    <a:pt x="50543" y="28166"/>
                    <a:pt x="49649" y="28370"/>
                    <a:pt x="49548" y="29372"/>
                  </a:cubicBezTo>
                  <a:cubicBezTo>
                    <a:pt x="49520" y="30345"/>
                    <a:pt x="50297" y="30509"/>
                    <a:pt x="50805" y="30944"/>
                  </a:cubicBezTo>
                  <a:cubicBezTo>
                    <a:pt x="50701" y="31518"/>
                    <a:pt x="50638" y="32135"/>
                    <a:pt x="50492" y="32669"/>
                  </a:cubicBezTo>
                  <a:cubicBezTo>
                    <a:pt x="50406" y="32660"/>
                    <a:pt x="50324" y="32656"/>
                    <a:pt x="50247" y="32656"/>
                  </a:cubicBezTo>
                  <a:cubicBezTo>
                    <a:pt x="49431" y="32656"/>
                    <a:pt x="49110" y="33147"/>
                    <a:pt x="48763" y="33612"/>
                  </a:cubicBezTo>
                  <a:cubicBezTo>
                    <a:pt x="48551" y="34873"/>
                    <a:pt x="49370" y="35100"/>
                    <a:pt x="49863" y="35653"/>
                  </a:cubicBezTo>
                  <a:cubicBezTo>
                    <a:pt x="49972" y="36288"/>
                    <a:pt x="49713" y="36550"/>
                    <a:pt x="49706" y="37070"/>
                  </a:cubicBezTo>
                  <a:cubicBezTo>
                    <a:pt x="49026" y="37279"/>
                    <a:pt x="48201" y="37340"/>
                    <a:pt x="47978" y="38013"/>
                  </a:cubicBezTo>
                  <a:cubicBezTo>
                    <a:pt x="47765" y="39270"/>
                    <a:pt x="48583" y="39500"/>
                    <a:pt x="49079" y="40052"/>
                  </a:cubicBezTo>
                  <a:cubicBezTo>
                    <a:pt x="49039" y="40748"/>
                    <a:pt x="48756" y="41196"/>
                    <a:pt x="48763" y="41938"/>
                  </a:cubicBezTo>
                  <a:cubicBezTo>
                    <a:pt x="48643" y="41954"/>
                    <a:pt x="48533" y="41961"/>
                    <a:pt x="48430" y="41961"/>
                  </a:cubicBezTo>
                  <a:cubicBezTo>
                    <a:pt x="47883" y="41961"/>
                    <a:pt x="47533" y="41765"/>
                    <a:pt x="46987" y="41765"/>
                  </a:cubicBezTo>
                  <a:cubicBezTo>
                    <a:pt x="46904" y="41765"/>
                    <a:pt x="46816" y="41769"/>
                    <a:pt x="46722" y="41780"/>
                  </a:cubicBezTo>
                  <a:cubicBezTo>
                    <a:pt x="46740" y="40610"/>
                    <a:pt x="46051" y="40149"/>
                    <a:pt x="45151" y="39894"/>
                  </a:cubicBezTo>
                  <a:cubicBezTo>
                    <a:pt x="44312" y="40049"/>
                    <a:pt x="43894" y="40628"/>
                    <a:pt x="43424" y="41150"/>
                  </a:cubicBezTo>
                  <a:cubicBezTo>
                    <a:pt x="42484" y="41141"/>
                    <a:pt x="41738" y="40937"/>
                    <a:pt x="41104" y="40620"/>
                  </a:cubicBezTo>
                  <a:cubicBezTo>
                    <a:pt x="40592" y="40365"/>
                    <a:pt x="40152" y="40035"/>
                    <a:pt x="39750" y="39667"/>
                  </a:cubicBezTo>
                  <a:cubicBezTo>
                    <a:pt x="39719" y="39638"/>
                    <a:pt x="39685" y="39611"/>
                    <a:pt x="39652" y="39580"/>
                  </a:cubicBezTo>
                  <a:cubicBezTo>
                    <a:pt x="39393" y="39603"/>
                    <a:pt x="39154" y="39640"/>
                    <a:pt x="38928" y="39681"/>
                  </a:cubicBezTo>
                  <a:cubicBezTo>
                    <a:pt x="38233" y="39809"/>
                    <a:pt x="37658" y="39986"/>
                    <a:pt x="37016" y="39986"/>
                  </a:cubicBezTo>
                  <a:cubicBezTo>
                    <a:pt x="36891" y="39986"/>
                    <a:pt x="36764" y="39980"/>
                    <a:pt x="36632" y="39965"/>
                  </a:cubicBezTo>
                  <a:cubicBezTo>
                    <a:pt x="36352" y="39933"/>
                    <a:pt x="36056" y="39865"/>
                    <a:pt x="35726" y="39741"/>
                  </a:cubicBezTo>
                  <a:cubicBezTo>
                    <a:pt x="35608" y="39325"/>
                    <a:pt x="35454" y="39032"/>
                    <a:pt x="35274" y="38828"/>
                  </a:cubicBezTo>
                  <a:cubicBezTo>
                    <a:pt x="35014" y="38531"/>
                    <a:pt x="34696" y="38426"/>
                    <a:pt x="34337" y="38426"/>
                  </a:cubicBezTo>
                  <a:cubicBezTo>
                    <a:pt x="33474" y="38426"/>
                    <a:pt x="32375" y="39035"/>
                    <a:pt x="31285" y="39035"/>
                  </a:cubicBezTo>
                  <a:cubicBezTo>
                    <a:pt x="30930" y="39035"/>
                    <a:pt x="30575" y="38970"/>
                    <a:pt x="30229" y="38798"/>
                  </a:cubicBezTo>
                  <a:cubicBezTo>
                    <a:pt x="30213" y="38703"/>
                    <a:pt x="30192" y="38615"/>
                    <a:pt x="30167" y="38530"/>
                  </a:cubicBezTo>
                  <a:cubicBezTo>
                    <a:pt x="30044" y="38122"/>
                    <a:pt x="29814" y="37821"/>
                    <a:pt x="29541" y="37565"/>
                  </a:cubicBezTo>
                  <a:cubicBezTo>
                    <a:pt x="29411" y="37445"/>
                    <a:pt x="29273" y="37333"/>
                    <a:pt x="29130" y="37226"/>
                  </a:cubicBezTo>
                  <a:cubicBezTo>
                    <a:pt x="28942" y="37205"/>
                    <a:pt x="28763" y="37195"/>
                    <a:pt x="28595" y="37195"/>
                  </a:cubicBezTo>
                  <a:cubicBezTo>
                    <a:pt x="27768" y="37195"/>
                    <a:pt x="27199" y="37450"/>
                    <a:pt x="26932" y="38013"/>
                  </a:cubicBezTo>
                  <a:cubicBezTo>
                    <a:pt x="26511" y="37979"/>
                    <a:pt x="26108" y="37927"/>
                    <a:pt x="25714" y="37867"/>
                  </a:cubicBezTo>
                  <a:cubicBezTo>
                    <a:pt x="24196" y="37639"/>
                    <a:pt x="22823" y="37268"/>
                    <a:pt x="21277" y="37070"/>
                  </a:cubicBezTo>
                  <a:cubicBezTo>
                    <a:pt x="21418" y="36058"/>
                    <a:pt x="22907" y="36393"/>
                    <a:pt x="23162" y="35498"/>
                  </a:cubicBezTo>
                  <a:cubicBezTo>
                    <a:pt x="23336" y="34328"/>
                    <a:pt x="22802" y="33869"/>
                    <a:pt x="22220" y="33454"/>
                  </a:cubicBezTo>
                  <a:cubicBezTo>
                    <a:pt x="22212" y="32717"/>
                    <a:pt x="22495" y="32266"/>
                    <a:pt x="22533" y="31572"/>
                  </a:cubicBezTo>
                  <a:cubicBezTo>
                    <a:pt x="24308" y="31502"/>
                    <a:pt x="24173" y="29083"/>
                    <a:pt x="23162" y="28276"/>
                  </a:cubicBezTo>
                  <a:cubicBezTo>
                    <a:pt x="23183" y="26778"/>
                    <a:pt x="24330" y="26405"/>
                    <a:pt x="24889" y="25445"/>
                  </a:cubicBezTo>
                  <a:cubicBezTo>
                    <a:pt x="24661" y="24183"/>
                    <a:pt x="24278" y="23576"/>
                    <a:pt x="24463" y="22564"/>
                  </a:cubicBezTo>
                  <a:cubicBezTo>
                    <a:pt x="24511" y="22302"/>
                    <a:pt x="24594" y="22012"/>
                    <a:pt x="24732" y="21676"/>
                  </a:cubicBezTo>
                  <a:cubicBezTo>
                    <a:pt x="25352" y="21572"/>
                    <a:pt x="25772" y="21267"/>
                    <a:pt x="25996" y="20769"/>
                  </a:cubicBezTo>
                  <a:cubicBezTo>
                    <a:pt x="26064" y="20617"/>
                    <a:pt x="26115" y="20450"/>
                    <a:pt x="26146" y="20261"/>
                  </a:cubicBezTo>
                  <a:cubicBezTo>
                    <a:pt x="26064" y="20162"/>
                    <a:pt x="25991" y="20060"/>
                    <a:pt x="25925" y="19955"/>
                  </a:cubicBezTo>
                  <a:cubicBezTo>
                    <a:pt x="25552" y="19366"/>
                    <a:pt x="25448" y="18702"/>
                    <a:pt x="25557" y="18075"/>
                  </a:cubicBezTo>
                  <a:cubicBezTo>
                    <a:pt x="25655" y="17512"/>
                    <a:pt x="25923" y="16982"/>
                    <a:pt x="26329" y="16569"/>
                  </a:cubicBezTo>
                  <a:cubicBezTo>
                    <a:pt x="26546" y="16348"/>
                    <a:pt x="26802" y="16161"/>
                    <a:pt x="27089" y="16019"/>
                  </a:cubicBezTo>
                  <a:cubicBezTo>
                    <a:pt x="27087" y="15449"/>
                    <a:pt x="26982" y="15007"/>
                    <a:pt x="26863" y="14612"/>
                  </a:cubicBezTo>
                  <a:cubicBezTo>
                    <a:pt x="26608" y="13772"/>
                    <a:pt x="26291" y="13143"/>
                    <a:pt x="26775" y="11937"/>
                  </a:cubicBezTo>
                  <a:cubicBezTo>
                    <a:pt x="27663" y="11933"/>
                    <a:pt x="27965" y="11348"/>
                    <a:pt x="28188" y="10680"/>
                  </a:cubicBezTo>
                  <a:cubicBezTo>
                    <a:pt x="26828" y="9116"/>
                    <a:pt x="27719" y="6753"/>
                    <a:pt x="29287" y="5968"/>
                  </a:cubicBezTo>
                  <a:cubicBezTo>
                    <a:pt x="29478" y="4782"/>
                    <a:pt x="28977" y="4290"/>
                    <a:pt x="28502" y="3770"/>
                  </a:cubicBezTo>
                  <a:cubicBezTo>
                    <a:pt x="28503" y="3090"/>
                    <a:pt x="28867" y="2771"/>
                    <a:pt x="28814" y="2041"/>
                  </a:cubicBezTo>
                  <a:close/>
                  <a:moveTo>
                    <a:pt x="23607" y="20880"/>
                  </a:moveTo>
                  <a:lnTo>
                    <a:pt x="23607" y="20880"/>
                  </a:lnTo>
                  <a:cubicBezTo>
                    <a:pt x="23372" y="21204"/>
                    <a:pt x="23182" y="21577"/>
                    <a:pt x="23039" y="21994"/>
                  </a:cubicBezTo>
                  <a:cubicBezTo>
                    <a:pt x="18864" y="23709"/>
                    <a:pt x="14576" y="25439"/>
                    <a:pt x="10448" y="27344"/>
                  </a:cubicBezTo>
                  <a:cubicBezTo>
                    <a:pt x="10397" y="27356"/>
                    <a:pt x="10344" y="27362"/>
                    <a:pt x="10289" y="27362"/>
                  </a:cubicBezTo>
                  <a:cubicBezTo>
                    <a:pt x="9999" y="27362"/>
                    <a:pt x="9661" y="27219"/>
                    <a:pt x="9365" y="27219"/>
                  </a:cubicBezTo>
                  <a:cubicBezTo>
                    <a:pt x="9127" y="27219"/>
                    <a:pt x="8918" y="27311"/>
                    <a:pt x="8784" y="27647"/>
                  </a:cubicBezTo>
                  <a:cubicBezTo>
                    <a:pt x="10222" y="32456"/>
                    <a:pt x="12801" y="37526"/>
                    <a:pt x="14529" y="42400"/>
                  </a:cubicBezTo>
                  <a:cubicBezTo>
                    <a:pt x="14157" y="42582"/>
                    <a:pt x="13835" y="42774"/>
                    <a:pt x="14248" y="43132"/>
                  </a:cubicBezTo>
                  <a:cubicBezTo>
                    <a:pt x="14401" y="43030"/>
                    <a:pt x="14535" y="43015"/>
                    <a:pt x="14665" y="43015"/>
                  </a:cubicBezTo>
                  <a:cubicBezTo>
                    <a:pt x="14687" y="43015"/>
                    <a:pt x="14708" y="43015"/>
                    <a:pt x="14729" y="43016"/>
                  </a:cubicBezTo>
                  <a:cubicBezTo>
                    <a:pt x="17952" y="41880"/>
                    <a:pt x="21251" y="40619"/>
                    <a:pt x="24566" y="39390"/>
                  </a:cubicBezTo>
                  <a:cubicBezTo>
                    <a:pt x="25273" y="39563"/>
                    <a:pt x="25988" y="39725"/>
                    <a:pt x="26683" y="39825"/>
                  </a:cubicBezTo>
                  <a:cubicBezTo>
                    <a:pt x="22256" y="41497"/>
                    <a:pt x="17801" y="43293"/>
                    <a:pt x="13271" y="45416"/>
                  </a:cubicBezTo>
                  <a:cubicBezTo>
                    <a:pt x="11727" y="39445"/>
                    <a:pt x="9539" y="33324"/>
                    <a:pt x="6968" y="27119"/>
                  </a:cubicBezTo>
                  <a:cubicBezTo>
                    <a:pt x="12534" y="24949"/>
                    <a:pt x="18037" y="23062"/>
                    <a:pt x="23607" y="20880"/>
                  </a:cubicBezTo>
                  <a:close/>
                  <a:moveTo>
                    <a:pt x="25188" y="15668"/>
                  </a:moveTo>
                  <a:cubicBezTo>
                    <a:pt x="25248" y="15793"/>
                    <a:pt x="25313" y="15897"/>
                    <a:pt x="25381" y="15990"/>
                  </a:cubicBezTo>
                  <a:cubicBezTo>
                    <a:pt x="25202" y="16132"/>
                    <a:pt x="24961" y="16220"/>
                    <a:pt x="24654" y="16220"/>
                  </a:cubicBezTo>
                  <a:cubicBezTo>
                    <a:pt x="24533" y="16220"/>
                    <a:pt x="24402" y="16206"/>
                    <a:pt x="24260" y="16177"/>
                  </a:cubicBezTo>
                  <a:cubicBezTo>
                    <a:pt x="23894" y="17236"/>
                    <a:pt x="23912" y="17871"/>
                    <a:pt x="24057" y="18573"/>
                  </a:cubicBezTo>
                  <a:cubicBezTo>
                    <a:pt x="17680" y="20714"/>
                    <a:pt x="11170" y="23207"/>
                    <a:pt x="4986" y="26324"/>
                  </a:cubicBezTo>
                  <a:cubicBezTo>
                    <a:pt x="6839" y="32669"/>
                    <a:pt x="9157" y="39125"/>
                    <a:pt x="12389" y="45785"/>
                  </a:cubicBezTo>
                  <a:cubicBezTo>
                    <a:pt x="12409" y="46285"/>
                    <a:pt x="11877" y="46654"/>
                    <a:pt x="12393" y="47266"/>
                  </a:cubicBezTo>
                  <a:cubicBezTo>
                    <a:pt x="12554" y="47384"/>
                    <a:pt x="12724" y="47481"/>
                    <a:pt x="12909" y="47500"/>
                  </a:cubicBezTo>
                  <a:cubicBezTo>
                    <a:pt x="14589" y="47409"/>
                    <a:pt x="18090" y="45582"/>
                    <a:pt x="20262" y="44733"/>
                  </a:cubicBezTo>
                  <a:cubicBezTo>
                    <a:pt x="23890" y="43320"/>
                    <a:pt x="27526" y="42024"/>
                    <a:pt x="31076" y="40604"/>
                  </a:cubicBezTo>
                  <a:cubicBezTo>
                    <a:pt x="31676" y="40742"/>
                    <a:pt x="32251" y="40905"/>
                    <a:pt x="32899" y="40998"/>
                  </a:cubicBezTo>
                  <a:cubicBezTo>
                    <a:pt x="33308" y="40650"/>
                    <a:pt x="33298" y="39889"/>
                    <a:pt x="34054" y="39889"/>
                  </a:cubicBezTo>
                  <a:cubicBezTo>
                    <a:pt x="34086" y="39889"/>
                    <a:pt x="34120" y="39891"/>
                    <a:pt x="34156" y="39894"/>
                  </a:cubicBezTo>
                  <a:cubicBezTo>
                    <a:pt x="34826" y="40011"/>
                    <a:pt x="34712" y="40913"/>
                    <a:pt x="34943" y="41464"/>
                  </a:cubicBezTo>
                  <a:cubicBezTo>
                    <a:pt x="34978" y="41462"/>
                    <a:pt x="35012" y="41462"/>
                    <a:pt x="35045" y="41462"/>
                  </a:cubicBezTo>
                  <a:cubicBezTo>
                    <a:pt x="35095" y="41462"/>
                    <a:pt x="35143" y="41463"/>
                    <a:pt x="35193" y="41463"/>
                  </a:cubicBezTo>
                  <a:cubicBezTo>
                    <a:pt x="35061" y="41486"/>
                    <a:pt x="34933" y="41496"/>
                    <a:pt x="34806" y="41496"/>
                  </a:cubicBezTo>
                  <a:cubicBezTo>
                    <a:pt x="34105" y="41496"/>
                    <a:pt x="33473" y="41193"/>
                    <a:pt x="32771" y="41193"/>
                  </a:cubicBezTo>
                  <a:cubicBezTo>
                    <a:pt x="32744" y="41193"/>
                    <a:pt x="32717" y="41193"/>
                    <a:pt x="32690" y="41194"/>
                  </a:cubicBezTo>
                  <a:cubicBezTo>
                    <a:pt x="31496" y="42282"/>
                    <a:pt x="31318" y="43031"/>
                    <a:pt x="29581" y="43330"/>
                  </a:cubicBezTo>
                  <a:cubicBezTo>
                    <a:pt x="29223" y="42925"/>
                    <a:pt x="28817" y="42723"/>
                    <a:pt x="28365" y="42723"/>
                  </a:cubicBezTo>
                  <a:cubicBezTo>
                    <a:pt x="28134" y="42723"/>
                    <a:pt x="27890" y="42777"/>
                    <a:pt x="27634" y="42883"/>
                  </a:cubicBezTo>
                  <a:cubicBezTo>
                    <a:pt x="27241" y="44104"/>
                    <a:pt x="26141" y="44762"/>
                    <a:pt x="25020" y="44762"/>
                  </a:cubicBezTo>
                  <a:cubicBezTo>
                    <a:pt x="24510" y="44762"/>
                    <a:pt x="23995" y="44626"/>
                    <a:pt x="23540" y="44343"/>
                  </a:cubicBezTo>
                  <a:cubicBezTo>
                    <a:pt x="22030" y="45300"/>
                    <a:pt x="22129" y="46441"/>
                    <a:pt x="20250" y="46783"/>
                  </a:cubicBezTo>
                  <a:cubicBezTo>
                    <a:pt x="19944" y="46300"/>
                    <a:pt x="19560" y="46152"/>
                    <a:pt x="19143" y="46152"/>
                  </a:cubicBezTo>
                  <a:cubicBezTo>
                    <a:pt x="18914" y="46152"/>
                    <a:pt x="18676" y="46196"/>
                    <a:pt x="18434" y="46255"/>
                  </a:cubicBezTo>
                  <a:cubicBezTo>
                    <a:pt x="18023" y="47605"/>
                    <a:pt x="16747" y="48269"/>
                    <a:pt x="15500" y="48269"/>
                  </a:cubicBezTo>
                  <a:cubicBezTo>
                    <a:pt x="14915" y="48269"/>
                    <a:pt x="14337" y="48123"/>
                    <a:pt x="13858" y="47833"/>
                  </a:cubicBezTo>
                  <a:cubicBezTo>
                    <a:pt x="12755" y="48299"/>
                    <a:pt x="12605" y="48987"/>
                    <a:pt x="12415" y="49664"/>
                  </a:cubicBezTo>
                  <a:cubicBezTo>
                    <a:pt x="11837" y="50024"/>
                    <a:pt x="11376" y="49886"/>
                    <a:pt x="10786" y="50317"/>
                  </a:cubicBezTo>
                  <a:cubicBezTo>
                    <a:pt x="9841" y="48546"/>
                    <a:pt x="10066" y="47040"/>
                    <a:pt x="10392" y="45557"/>
                  </a:cubicBezTo>
                  <a:cubicBezTo>
                    <a:pt x="9857" y="44237"/>
                    <a:pt x="8890" y="44813"/>
                    <a:pt x="8355" y="43495"/>
                  </a:cubicBezTo>
                  <a:cubicBezTo>
                    <a:pt x="10015" y="42510"/>
                    <a:pt x="9254" y="39914"/>
                    <a:pt x="7520" y="39914"/>
                  </a:cubicBezTo>
                  <a:cubicBezTo>
                    <a:pt x="7427" y="39914"/>
                    <a:pt x="7330" y="39922"/>
                    <a:pt x="7231" y="39937"/>
                  </a:cubicBezTo>
                  <a:cubicBezTo>
                    <a:pt x="6917" y="39222"/>
                    <a:pt x="6736" y="38534"/>
                    <a:pt x="6460" y="37822"/>
                  </a:cubicBezTo>
                  <a:cubicBezTo>
                    <a:pt x="7359" y="37157"/>
                    <a:pt x="7405" y="36293"/>
                    <a:pt x="7135" y="35358"/>
                  </a:cubicBezTo>
                  <a:cubicBezTo>
                    <a:pt x="6085" y="34497"/>
                    <a:pt x="4980" y="34407"/>
                    <a:pt x="4683" y="32633"/>
                  </a:cubicBezTo>
                  <a:cubicBezTo>
                    <a:pt x="6648" y="31744"/>
                    <a:pt x="5490" y="29040"/>
                    <a:pt x="3871" y="29040"/>
                  </a:cubicBezTo>
                  <a:cubicBezTo>
                    <a:pt x="3768" y="29040"/>
                    <a:pt x="3664" y="29050"/>
                    <a:pt x="3558" y="29073"/>
                  </a:cubicBezTo>
                  <a:cubicBezTo>
                    <a:pt x="2810" y="27575"/>
                    <a:pt x="2413" y="26154"/>
                    <a:pt x="1718" y="24668"/>
                  </a:cubicBezTo>
                  <a:cubicBezTo>
                    <a:pt x="1975" y="24524"/>
                    <a:pt x="2211" y="24469"/>
                    <a:pt x="2435" y="24469"/>
                  </a:cubicBezTo>
                  <a:cubicBezTo>
                    <a:pt x="3182" y="24469"/>
                    <a:pt x="3788" y="25085"/>
                    <a:pt x="4535" y="25085"/>
                  </a:cubicBezTo>
                  <a:cubicBezTo>
                    <a:pt x="4703" y="25085"/>
                    <a:pt x="4879" y="25053"/>
                    <a:pt x="5065" y="24977"/>
                  </a:cubicBezTo>
                  <a:cubicBezTo>
                    <a:pt x="6219" y="24420"/>
                    <a:pt x="5567" y="23039"/>
                    <a:pt x="6476" y="22788"/>
                  </a:cubicBezTo>
                  <a:cubicBezTo>
                    <a:pt x="6498" y="22786"/>
                    <a:pt x="6521" y="22785"/>
                    <a:pt x="6543" y="22785"/>
                  </a:cubicBezTo>
                  <a:cubicBezTo>
                    <a:pt x="7197" y="22785"/>
                    <a:pt x="7696" y="23473"/>
                    <a:pt x="8350" y="23473"/>
                  </a:cubicBezTo>
                  <a:cubicBezTo>
                    <a:pt x="8509" y="23473"/>
                    <a:pt x="8676" y="23432"/>
                    <a:pt x="8857" y="23332"/>
                  </a:cubicBezTo>
                  <a:cubicBezTo>
                    <a:pt x="9546" y="22807"/>
                    <a:pt x="9930" y="22212"/>
                    <a:pt x="9734" y="21483"/>
                  </a:cubicBezTo>
                  <a:cubicBezTo>
                    <a:pt x="10429" y="21274"/>
                    <a:pt x="11153" y="20923"/>
                    <a:pt x="11849" y="20713"/>
                  </a:cubicBezTo>
                  <a:cubicBezTo>
                    <a:pt x="12362" y="21201"/>
                    <a:pt x="12895" y="21600"/>
                    <a:pt x="13521" y="21600"/>
                  </a:cubicBezTo>
                  <a:cubicBezTo>
                    <a:pt x="13579" y="21600"/>
                    <a:pt x="13638" y="21597"/>
                    <a:pt x="13698" y="21590"/>
                  </a:cubicBezTo>
                  <a:cubicBezTo>
                    <a:pt x="14780" y="21115"/>
                    <a:pt x="14887" y="20419"/>
                    <a:pt x="14926" y="19706"/>
                  </a:cubicBezTo>
                  <a:cubicBezTo>
                    <a:pt x="15359" y="19302"/>
                    <a:pt x="15639" y="19576"/>
                    <a:pt x="16073" y="19170"/>
                  </a:cubicBezTo>
                  <a:cubicBezTo>
                    <a:pt x="16421" y="19808"/>
                    <a:pt x="16974" y="20073"/>
                    <a:pt x="17533" y="20073"/>
                  </a:cubicBezTo>
                  <a:cubicBezTo>
                    <a:pt x="18577" y="20073"/>
                    <a:pt x="19641" y="19147"/>
                    <a:pt x="19417" y="17996"/>
                  </a:cubicBezTo>
                  <a:cubicBezTo>
                    <a:pt x="19887" y="17602"/>
                    <a:pt x="20217" y="17827"/>
                    <a:pt x="20698" y="17380"/>
                  </a:cubicBezTo>
                  <a:cubicBezTo>
                    <a:pt x="21198" y="17875"/>
                    <a:pt x="21696" y="18370"/>
                    <a:pt x="22308" y="18370"/>
                  </a:cubicBezTo>
                  <a:cubicBezTo>
                    <a:pt x="22492" y="18370"/>
                    <a:pt x="22687" y="18325"/>
                    <a:pt x="22895" y="18221"/>
                  </a:cubicBezTo>
                  <a:cubicBezTo>
                    <a:pt x="23735" y="17731"/>
                    <a:pt x="23461" y="16983"/>
                    <a:pt x="23560" y="16321"/>
                  </a:cubicBezTo>
                  <a:cubicBezTo>
                    <a:pt x="24100" y="16105"/>
                    <a:pt x="24658" y="15829"/>
                    <a:pt x="25188" y="15668"/>
                  </a:cubicBezTo>
                  <a:close/>
                  <a:moveTo>
                    <a:pt x="27719" y="0"/>
                  </a:moveTo>
                  <a:cubicBezTo>
                    <a:pt x="27037" y="943"/>
                    <a:pt x="27132" y="2657"/>
                    <a:pt x="26775" y="3927"/>
                  </a:cubicBezTo>
                  <a:cubicBezTo>
                    <a:pt x="27092" y="4341"/>
                    <a:pt x="27763" y="4403"/>
                    <a:pt x="27719" y="5181"/>
                  </a:cubicBezTo>
                  <a:cubicBezTo>
                    <a:pt x="27654" y="5824"/>
                    <a:pt x="27265" y="6138"/>
                    <a:pt x="26563" y="6138"/>
                  </a:cubicBezTo>
                  <a:cubicBezTo>
                    <a:pt x="26480" y="6138"/>
                    <a:pt x="26394" y="6133"/>
                    <a:pt x="26303" y="6125"/>
                  </a:cubicBezTo>
                  <a:cubicBezTo>
                    <a:pt x="26125" y="6943"/>
                    <a:pt x="25988" y="7801"/>
                    <a:pt x="25832" y="8640"/>
                  </a:cubicBezTo>
                  <a:cubicBezTo>
                    <a:pt x="26122" y="9186"/>
                    <a:pt x="26979" y="9167"/>
                    <a:pt x="26932" y="10052"/>
                  </a:cubicBezTo>
                  <a:cubicBezTo>
                    <a:pt x="26913" y="11028"/>
                    <a:pt x="26204" y="11309"/>
                    <a:pt x="25209" y="11309"/>
                  </a:cubicBezTo>
                  <a:cubicBezTo>
                    <a:pt x="25207" y="11309"/>
                    <a:pt x="25205" y="11309"/>
                    <a:pt x="25203" y="11309"/>
                  </a:cubicBezTo>
                  <a:cubicBezTo>
                    <a:pt x="25185" y="12182"/>
                    <a:pt x="24869" y="12755"/>
                    <a:pt x="24889" y="13664"/>
                  </a:cubicBezTo>
                  <a:cubicBezTo>
                    <a:pt x="24997" y="13693"/>
                    <a:pt x="25093" y="13743"/>
                    <a:pt x="25184" y="13802"/>
                  </a:cubicBezTo>
                  <a:cubicBezTo>
                    <a:pt x="24321" y="14212"/>
                    <a:pt x="23467" y="14600"/>
                    <a:pt x="22641" y="14859"/>
                  </a:cubicBezTo>
                  <a:cubicBezTo>
                    <a:pt x="22604" y="15382"/>
                    <a:pt x="23027" y="16013"/>
                    <a:pt x="22295" y="16376"/>
                  </a:cubicBezTo>
                  <a:cubicBezTo>
                    <a:pt x="22061" y="16564"/>
                    <a:pt x="21906" y="16410"/>
                    <a:pt x="21676" y="16577"/>
                  </a:cubicBezTo>
                  <a:cubicBezTo>
                    <a:pt x="21292" y="16300"/>
                    <a:pt x="21090" y="15981"/>
                    <a:pt x="21008" y="15513"/>
                  </a:cubicBezTo>
                  <a:cubicBezTo>
                    <a:pt x="20098" y="15844"/>
                    <a:pt x="19175" y="16239"/>
                    <a:pt x="18280" y="16486"/>
                  </a:cubicBezTo>
                  <a:cubicBezTo>
                    <a:pt x="18301" y="17059"/>
                    <a:pt x="18801" y="17743"/>
                    <a:pt x="18018" y="18134"/>
                  </a:cubicBezTo>
                  <a:cubicBezTo>
                    <a:pt x="17893" y="18220"/>
                    <a:pt x="17779" y="18258"/>
                    <a:pt x="17674" y="18258"/>
                  </a:cubicBezTo>
                  <a:cubicBezTo>
                    <a:pt x="17248" y="18258"/>
                    <a:pt x="16963" y="17639"/>
                    <a:pt x="16651" y="17136"/>
                  </a:cubicBezTo>
                  <a:cubicBezTo>
                    <a:pt x="15747" y="17437"/>
                    <a:pt x="14817" y="17857"/>
                    <a:pt x="13923" y="18108"/>
                  </a:cubicBezTo>
                  <a:cubicBezTo>
                    <a:pt x="14202" y="18819"/>
                    <a:pt x="14150" y="19453"/>
                    <a:pt x="13610" y="19978"/>
                  </a:cubicBezTo>
                  <a:cubicBezTo>
                    <a:pt x="13448" y="20038"/>
                    <a:pt x="13294" y="20068"/>
                    <a:pt x="13147" y="20068"/>
                  </a:cubicBezTo>
                  <a:cubicBezTo>
                    <a:pt x="12611" y="20068"/>
                    <a:pt x="12165" y="19672"/>
                    <a:pt x="11810" y="18882"/>
                  </a:cubicBezTo>
                  <a:cubicBezTo>
                    <a:pt x="10783" y="19389"/>
                    <a:pt x="9799" y="19708"/>
                    <a:pt x="8766" y="20239"/>
                  </a:cubicBezTo>
                  <a:cubicBezTo>
                    <a:pt x="8738" y="20797"/>
                    <a:pt x="8829" y="21391"/>
                    <a:pt x="8288" y="21837"/>
                  </a:cubicBezTo>
                  <a:cubicBezTo>
                    <a:pt x="8145" y="21846"/>
                    <a:pt x="8003" y="21857"/>
                    <a:pt x="7863" y="21857"/>
                  </a:cubicBezTo>
                  <a:cubicBezTo>
                    <a:pt x="7432" y="21857"/>
                    <a:pt x="7027" y="21751"/>
                    <a:pt x="6738" y="21140"/>
                  </a:cubicBezTo>
                  <a:cubicBezTo>
                    <a:pt x="6111" y="21381"/>
                    <a:pt x="5503" y="21554"/>
                    <a:pt x="4842" y="21959"/>
                  </a:cubicBezTo>
                  <a:cubicBezTo>
                    <a:pt x="4606" y="22476"/>
                    <a:pt x="4994" y="23134"/>
                    <a:pt x="4363" y="23560"/>
                  </a:cubicBezTo>
                  <a:cubicBezTo>
                    <a:pt x="4292" y="23582"/>
                    <a:pt x="4224" y="23592"/>
                    <a:pt x="4158" y="23592"/>
                  </a:cubicBezTo>
                  <a:cubicBezTo>
                    <a:pt x="3653" y="23592"/>
                    <a:pt x="3286" y="22994"/>
                    <a:pt x="2861" y="22647"/>
                  </a:cubicBezTo>
                  <a:cubicBezTo>
                    <a:pt x="1904" y="23016"/>
                    <a:pt x="928" y="23457"/>
                    <a:pt x="0" y="23705"/>
                  </a:cubicBezTo>
                  <a:cubicBezTo>
                    <a:pt x="443" y="25817"/>
                    <a:pt x="1483" y="28070"/>
                    <a:pt x="2264" y="30261"/>
                  </a:cubicBezTo>
                  <a:cubicBezTo>
                    <a:pt x="2792" y="30442"/>
                    <a:pt x="3433" y="30121"/>
                    <a:pt x="3812" y="30954"/>
                  </a:cubicBezTo>
                  <a:cubicBezTo>
                    <a:pt x="4042" y="31538"/>
                    <a:pt x="3025" y="31838"/>
                    <a:pt x="2819" y="32321"/>
                  </a:cubicBezTo>
                  <a:cubicBezTo>
                    <a:pt x="3434" y="33567"/>
                    <a:pt x="3558" y="34695"/>
                    <a:pt x="4158" y="35932"/>
                  </a:cubicBezTo>
                  <a:cubicBezTo>
                    <a:pt x="4414" y="35850"/>
                    <a:pt x="4669" y="35771"/>
                    <a:pt x="4906" y="35771"/>
                  </a:cubicBezTo>
                  <a:cubicBezTo>
                    <a:pt x="5200" y="35771"/>
                    <a:pt x="5465" y="35892"/>
                    <a:pt x="5671" y="36278"/>
                  </a:cubicBezTo>
                  <a:cubicBezTo>
                    <a:pt x="5882" y="36856"/>
                    <a:pt x="5340" y="37264"/>
                    <a:pt x="4679" y="37642"/>
                  </a:cubicBezTo>
                  <a:cubicBezTo>
                    <a:pt x="5227" y="38831"/>
                    <a:pt x="5504" y="39963"/>
                    <a:pt x="5934" y="41122"/>
                  </a:cubicBezTo>
                  <a:cubicBezTo>
                    <a:pt x="6081" y="41222"/>
                    <a:pt x="6246" y="41238"/>
                    <a:pt x="6414" y="41238"/>
                  </a:cubicBezTo>
                  <a:cubicBezTo>
                    <a:pt x="6495" y="41238"/>
                    <a:pt x="6577" y="41234"/>
                    <a:pt x="6657" y="41234"/>
                  </a:cubicBezTo>
                  <a:cubicBezTo>
                    <a:pt x="6940" y="41234"/>
                    <a:pt x="7212" y="41279"/>
                    <a:pt x="7402" y="41685"/>
                  </a:cubicBezTo>
                  <a:cubicBezTo>
                    <a:pt x="7671" y="42280"/>
                    <a:pt x="7299" y="42725"/>
                    <a:pt x="6622" y="43100"/>
                  </a:cubicBezTo>
                  <a:cubicBezTo>
                    <a:pt x="6896" y="43923"/>
                    <a:pt x="7153" y="44743"/>
                    <a:pt x="7426" y="45564"/>
                  </a:cubicBezTo>
                  <a:cubicBezTo>
                    <a:pt x="7756" y="45529"/>
                    <a:pt x="8121" y="45331"/>
                    <a:pt x="8441" y="45331"/>
                  </a:cubicBezTo>
                  <a:cubicBezTo>
                    <a:pt x="8652" y="45331"/>
                    <a:pt x="8844" y="45417"/>
                    <a:pt x="8993" y="45694"/>
                  </a:cubicBezTo>
                  <a:cubicBezTo>
                    <a:pt x="9504" y="46456"/>
                    <a:pt x="8839" y="46950"/>
                    <a:pt x="8030" y="47409"/>
                  </a:cubicBezTo>
                  <a:cubicBezTo>
                    <a:pt x="8644" y="49071"/>
                    <a:pt x="9005" y="50668"/>
                    <a:pt x="9639" y="52336"/>
                  </a:cubicBezTo>
                  <a:cubicBezTo>
                    <a:pt x="9681" y="52338"/>
                    <a:pt x="9722" y="52340"/>
                    <a:pt x="9765" y="52340"/>
                  </a:cubicBezTo>
                  <a:cubicBezTo>
                    <a:pt x="10900" y="52340"/>
                    <a:pt x="12248" y="51404"/>
                    <a:pt x="13467" y="51046"/>
                  </a:cubicBezTo>
                  <a:cubicBezTo>
                    <a:pt x="13650" y="50554"/>
                    <a:pt x="13346" y="49953"/>
                    <a:pt x="14028" y="49578"/>
                  </a:cubicBezTo>
                  <a:cubicBezTo>
                    <a:pt x="14214" y="49486"/>
                    <a:pt x="14389" y="49440"/>
                    <a:pt x="14553" y="49440"/>
                  </a:cubicBezTo>
                  <a:cubicBezTo>
                    <a:pt x="14959" y="49440"/>
                    <a:pt x="15300" y="49721"/>
                    <a:pt x="15580" y="50274"/>
                  </a:cubicBezTo>
                  <a:cubicBezTo>
                    <a:pt x="16366" y="49991"/>
                    <a:pt x="17165" y="49652"/>
                    <a:pt x="17958" y="49335"/>
                  </a:cubicBezTo>
                  <a:cubicBezTo>
                    <a:pt x="18265" y="48799"/>
                    <a:pt x="17794" y="48082"/>
                    <a:pt x="18568" y="47654"/>
                  </a:cubicBezTo>
                  <a:cubicBezTo>
                    <a:pt x="18809" y="47508"/>
                    <a:pt x="19032" y="47442"/>
                    <a:pt x="19240" y="47442"/>
                  </a:cubicBezTo>
                  <a:cubicBezTo>
                    <a:pt x="19754" y="47442"/>
                    <a:pt x="20176" y="47846"/>
                    <a:pt x="20553" y="48447"/>
                  </a:cubicBezTo>
                  <a:cubicBezTo>
                    <a:pt x="21302" y="47998"/>
                    <a:pt x="21958" y="47962"/>
                    <a:pt x="22715" y="47458"/>
                  </a:cubicBezTo>
                  <a:cubicBezTo>
                    <a:pt x="22462" y="46650"/>
                    <a:pt x="23287" y="45748"/>
                    <a:pt x="24088" y="45748"/>
                  </a:cubicBezTo>
                  <a:cubicBezTo>
                    <a:pt x="24513" y="45748"/>
                    <a:pt x="24930" y="46001"/>
                    <a:pt x="25177" y="46655"/>
                  </a:cubicBezTo>
                  <a:cubicBezTo>
                    <a:pt x="26952" y="46247"/>
                    <a:pt x="27238" y="45570"/>
                    <a:pt x="28418" y="44433"/>
                  </a:cubicBezTo>
                  <a:cubicBezTo>
                    <a:pt x="28834" y="44634"/>
                    <a:pt x="29276" y="44723"/>
                    <a:pt x="29738" y="44723"/>
                  </a:cubicBezTo>
                  <a:cubicBezTo>
                    <a:pt x="30529" y="44723"/>
                    <a:pt x="31380" y="44462"/>
                    <a:pt x="32262" y="44058"/>
                  </a:cubicBezTo>
                  <a:cubicBezTo>
                    <a:pt x="32357" y="43431"/>
                    <a:pt x="32691" y="42863"/>
                    <a:pt x="33657" y="42438"/>
                  </a:cubicBezTo>
                  <a:cubicBezTo>
                    <a:pt x="33985" y="42670"/>
                    <a:pt x="34302" y="42947"/>
                    <a:pt x="34593" y="43337"/>
                  </a:cubicBezTo>
                  <a:cubicBezTo>
                    <a:pt x="35433" y="42983"/>
                    <a:pt x="36221" y="42858"/>
                    <a:pt x="37057" y="42532"/>
                  </a:cubicBezTo>
                  <a:cubicBezTo>
                    <a:pt x="36863" y="42258"/>
                    <a:pt x="36803" y="41965"/>
                    <a:pt x="36835" y="41686"/>
                  </a:cubicBezTo>
                  <a:lnTo>
                    <a:pt x="36835" y="41686"/>
                  </a:lnTo>
                  <a:cubicBezTo>
                    <a:pt x="37282" y="41791"/>
                    <a:pt x="37726" y="41899"/>
                    <a:pt x="38240" y="41938"/>
                  </a:cubicBezTo>
                  <a:cubicBezTo>
                    <a:pt x="38605" y="41694"/>
                    <a:pt x="38553" y="41031"/>
                    <a:pt x="39120" y="40990"/>
                  </a:cubicBezTo>
                  <a:cubicBezTo>
                    <a:pt x="39206" y="41123"/>
                    <a:pt x="39285" y="41272"/>
                    <a:pt x="39350" y="41459"/>
                  </a:cubicBezTo>
                  <a:cubicBezTo>
                    <a:pt x="39548" y="41422"/>
                    <a:pt x="39732" y="41373"/>
                    <a:pt x="39905" y="41315"/>
                  </a:cubicBezTo>
                  <a:cubicBezTo>
                    <a:pt x="40088" y="41621"/>
                    <a:pt x="40114" y="42084"/>
                    <a:pt x="40281" y="42407"/>
                  </a:cubicBezTo>
                  <a:cubicBezTo>
                    <a:pt x="41784" y="42425"/>
                    <a:pt x="42790" y="42936"/>
                    <a:pt x="44207" y="43039"/>
                  </a:cubicBezTo>
                  <a:cubicBezTo>
                    <a:pt x="44462" y="42730"/>
                    <a:pt x="44683" y="42392"/>
                    <a:pt x="45246" y="42392"/>
                  </a:cubicBezTo>
                  <a:cubicBezTo>
                    <a:pt x="45314" y="42392"/>
                    <a:pt x="45387" y="42397"/>
                    <a:pt x="45465" y="42407"/>
                  </a:cubicBezTo>
                  <a:cubicBezTo>
                    <a:pt x="45952" y="42550"/>
                    <a:pt x="46145" y="42985"/>
                    <a:pt x="46250" y="43510"/>
                  </a:cubicBezTo>
                  <a:cubicBezTo>
                    <a:pt x="47384" y="43582"/>
                    <a:pt x="48325" y="43847"/>
                    <a:pt x="49528" y="43847"/>
                  </a:cubicBezTo>
                  <a:cubicBezTo>
                    <a:pt x="49736" y="43847"/>
                    <a:pt x="49951" y="43839"/>
                    <a:pt x="50176" y="43821"/>
                  </a:cubicBezTo>
                  <a:cubicBezTo>
                    <a:pt x="50400" y="42476"/>
                    <a:pt x="50410" y="40916"/>
                    <a:pt x="50805" y="39741"/>
                  </a:cubicBezTo>
                  <a:lnTo>
                    <a:pt x="50805" y="39741"/>
                  </a:lnTo>
                  <a:cubicBezTo>
                    <a:pt x="50785" y="39742"/>
                    <a:pt x="50766" y="39742"/>
                    <a:pt x="50748" y="39742"/>
                  </a:cubicBezTo>
                  <a:cubicBezTo>
                    <a:pt x="50083" y="39742"/>
                    <a:pt x="49908" y="39255"/>
                    <a:pt x="49862" y="38640"/>
                  </a:cubicBezTo>
                  <a:cubicBezTo>
                    <a:pt x="50062" y="38183"/>
                    <a:pt x="50373" y="37838"/>
                    <a:pt x="51029" y="37838"/>
                  </a:cubicBezTo>
                  <a:cubicBezTo>
                    <a:pt x="51106" y="37838"/>
                    <a:pt x="51189" y="37843"/>
                    <a:pt x="51276" y="37853"/>
                  </a:cubicBezTo>
                  <a:cubicBezTo>
                    <a:pt x="51186" y="36925"/>
                    <a:pt x="51429" y="36334"/>
                    <a:pt x="51590" y="35654"/>
                  </a:cubicBezTo>
                  <a:cubicBezTo>
                    <a:pt x="51022" y="35386"/>
                    <a:pt x="50367" y="35202"/>
                    <a:pt x="50491" y="34242"/>
                  </a:cubicBezTo>
                  <a:cubicBezTo>
                    <a:pt x="50563" y="33822"/>
                    <a:pt x="50991" y="33759"/>
                    <a:pt x="51484" y="33759"/>
                  </a:cubicBezTo>
                  <a:cubicBezTo>
                    <a:pt x="51672" y="33759"/>
                    <a:pt x="51870" y="33768"/>
                    <a:pt x="52061" y="33770"/>
                  </a:cubicBezTo>
                  <a:cubicBezTo>
                    <a:pt x="52176" y="32785"/>
                    <a:pt x="52304" y="31813"/>
                    <a:pt x="52533" y="30944"/>
                  </a:cubicBezTo>
                  <a:cubicBezTo>
                    <a:pt x="52108" y="30636"/>
                    <a:pt x="51351" y="30659"/>
                    <a:pt x="51432" y="29843"/>
                  </a:cubicBezTo>
                  <a:cubicBezTo>
                    <a:pt x="51397" y="29548"/>
                    <a:pt x="51612" y="29499"/>
                    <a:pt x="51590" y="29217"/>
                  </a:cubicBezTo>
                  <a:cubicBezTo>
                    <a:pt x="51810" y="29125"/>
                    <a:pt x="52015" y="29079"/>
                    <a:pt x="52219" y="29079"/>
                  </a:cubicBezTo>
                  <a:cubicBezTo>
                    <a:pt x="52423" y="29079"/>
                    <a:pt x="52628" y="29125"/>
                    <a:pt x="52849" y="29217"/>
                  </a:cubicBezTo>
                  <a:cubicBezTo>
                    <a:pt x="53050" y="28269"/>
                    <a:pt x="53209" y="27275"/>
                    <a:pt x="53475" y="26388"/>
                  </a:cubicBezTo>
                  <a:cubicBezTo>
                    <a:pt x="52979" y="26100"/>
                    <a:pt x="52132" y="26158"/>
                    <a:pt x="52219" y="25289"/>
                  </a:cubicBezTo>
                  <a:cubicBezTo>
                    <a:pt x="52195" y="24725"/>
                    <a:pt x="52657" y="24649"/>
                    <a:pt x="53196" y="24649"/>
                  </a:cubicBezTo>
                  <a:cubicBezTo>
                    <a:pt x="53390" y="24649"/>
                    <a:pt x="53594" y="24659"/>
                    <a:pt x="53789" y="24660"/>
                  </a:cubicBezTo>
                  <a:cubicBezTo>
                    <a:pt x="54017" y="23737"/>
                    <a:pt x="54157" y="22723"/>
                    <a:pt x="54417" y="21831"/>
                  </a:cubicBezTo>
                  <a:cubicBezTo>
                    <a:pt x="53668" y="21691"/>
                    <a:pt x="53158" y="21312"/>
                    <a:pt x="53004" y="20575"/>
                  </a:cubicBezTo>
                  <a:cubicBezTo>
                    <a:pt x="53137" y="19922"/>
                    <a:pt x="53598" y="19596"/>
                    <a:pt x="54386" y="19596"/>
                  </a:cubicBezTo>
                  <a:cubicBezTo>
                    <a:pt x="54541" y="19596"/>
                    <a:pt x="54709" y="19609"/>
                    <a:pt x="54889" y="19634"/>
                  </a:cubicBezTo>
                  <a:cubicBezTo>
                    <a:pt x="55005" y="18495"/>
                    <a:pt x="55261" y="17491"/>
                    <a:pt x="55359" y="16335"/>
                  </a:cubicBezTo>
                  <a:cubicBezTo>
                    <a:pt x="54900" y="16010"/>
                    <a:pt x="54348" y="15774"/>
                    <a:pt x="54260" y="15080"/>
                  </a:cubicBezTo>
                  <a:cubicBezTo>
                    <a:pt x="54513" y="14613"/>
                    <a:pt x="54742" y="14124"/>
                    <a:pt x="55457" y="14124"/>
                  </a:cubicBezTo>
                  <a:cubicBezTo>
                    <a:pt x="55525" y="14124"/>
                    <a:pt x="55598" y="14128"/>
                    <a:pt x="55675" y="14138"/>
                  </a:cubicBezTo>
                  <a:cubicBezTo>
                    <a:pt x="55802" y="13478"/>
                    <a:pt x="55981" y="12870"/>
                    <a:pt x="55987" y="12096"/>
                  </a:cubicBezTo>
                  <a:cubicBezTo>
                    <a:pt x="55675" y="11622"/>
                    <a:pt x="54913" y="11600"/>
                    <a:pt x="54889" y="10839"/>
                  </a:cubicBezTo>
                  <a:cubicBezTo>
                    <a:pt x="55053" y="10216"/>
                    <a:pt x="55872" y="10250"/>
                    <a:pt x="56459" y="10052"/>
                  </a:cubicBezTo>
                  <a:cubicBezTo>
                    <a:pt x="56658" y="9044"/>
                    <a:pt x="56802" y="7984"/>
                    <a:pt x="57089" y="7069"/>
                  </a:cubicBezTo>
                  <a:cubicBezTo>
                    <a:pt x="55063" y="6319"/>
                    <a:pt x="52605" y="6003"/>
                    <a:pt x="50334" y="5497"/>
                  </a:cubicBezTo>
                  <a:cubicBezTo>
                    <a:pt x="49932" y="5820"/>
                    <a:pt x="49842" y="6453"/>
                    <a:pt x="49117" y="6453"/>
                  </a:cubicBezTo>
                  <a:cubicBezTo>
                    <a:pt x="49056" y="6453"/>
                    <a:pt x="48991" y="6449"/>
                    <a:pt x="48921" y="6439"/>
                  </a:cubicBezTo>
                  <a:cubicBezTo>
                    <a:pt x="48306" y="6321"/>
                    <a:pt x="48592" y="5303"/>
                    <a:pt x="48291" y="4868"/>
                  </a:cubicBezTo>
                  <a:cubicBezTo>
                    <a:pt x="46913" y="4729"/>
                    <a:pt x="45892" y="4234"/>
                    <a:pt x="44522" y="4085"/>
                  </a:cubicBezTo>
                  <a:cubicBezTo>
                    <a:pt x="44379" y="4639"/>
                    <a:pt x="44228" y="5185"/>
                    <a:pt x="43531" y="5185"/>
                  </a:cubicBezTo>
                  <a:cubicBezTo>
                    <a:pt x="43497" y="5185"/>
                    <a:pt x="43461" y="5183"/>
                    <a:pt x="43424" y="5181"/>
                  </a:cubicBezTo>
                  <a:cubicBezTo>
                    <a:pt x="42822" y="5052"/>
                    <a:pt x="42765" y="4377"/>
                    <a:pt x="42796" y="3613"/>
                  </a:cubicBezTo>
                  <a:cubicBezTo>
                    <a:pt x="41497" y="3444"/>
                    <a:pt x="40396" y="3081"/>
                    <a:pt x="39182" y="2828"/>
                  </a:cubicBezTo>
                  <a:cubicBezTo>
                    <a:pt x="38699" y="3038"/>
                    <a:pt x="38753" y="3779"/>
                    <a:pt x="38062" y="3779"/>
                  </a:cubicBezTo>
                  <a:cubicBezTo>
                    <a:pt x="38019" y="3779"/>
                    <a:pt x="37974" y="3776"/>
                    <a:pt x="37926" y="3770"/>
                  </a:cubicBezTo>
                  <a:cubicBezTo>
                    <a:pt x="37280" y="3682"/>
                    <a:pt x="37100" y="3129"/>
                    <a:pt x="37141" y="2356"/>
                  </a:cubicBezTo>
                  <a:cubicBezTo>
                    <a:pt x="36299" y="2151"/>
                    <a:pt x="35468" y="1934"/>
                    <a:pt x="34629" y="1727"/>
                  </a:cubicBezTo>
                  <a:cubicBezTo>
                    <a:pt x="34395" y="2206"/>
                    <a:pt x="34468" y="2987"/>
                    <a:pt x="33756" y="2987"/>
                  </a:cubicBezTo>
                  <a:cubicBezTo>
                    <a:pt x="33733" y="2987"/>
                    <a:pt x="33710" y="2987"/>
                    <a:pt x="33686" y="2985"/>
                  </a:cubicBezTo>
                  <a:cubicBezTo>
                    <a:pt x="33671" y="2985"/>
                    <a:pt x="33657" y="2986"/>
                    <a:pt x="33644" y="2986"/>
                  </a:cubicBezTo>
                  <a:cubicBezTo>
                    <a:pt x="32764" y="2986"/>
                    <a:pt x="32703" y="2171"/>
                    <a:pt x="32742" y="1256"/>
                  </a:cubicBezTo>
                  <a:cubicBezTo>
                    <a:pt x="31011" y="892"/>
                    <a:pt x="29465" y="349"/>
                    <a:pt x="277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0"/>
            <p:cNvSpPr/>
            <p:nvPr/>
          </p:nvSpPr>
          <p:spPr>
            <a:xfrm>
              <a:off x="5119100" y="4253675"/>
              <a:ext cx="527650" cy="700900"/>
            </a:xfrm>
            <a:custGeom>
              <a:rect b="b" l="l" r="r" t="t"/>
              <a:pathLst>
                <a:path extrusionOk="0" h="28036" w="21106">
                  <a:moveTo>
                    <a:pt x="4770" y="0"/>
                  </a:moveTo>
                  <a:cubicBezTo>
                    <a:pt x="4712" y="0"/>
                    <a:pt x="4642" y="12"/>
                    <a:pt x="4558" y="37"/>
                  </a:cubicBezTo>
                  <a:cubicBezTo>
                    <a:pt x="4564" y="252"/>
                    <a:pt x="4484" y="382"/>
                    <a:pt x="4399" y="509"/>
                  </a:cubicBezTo>
                  <a:cubicBezTo>
                    <a:pt x="4264" y="1110"/>
                    <a:pt x="4134" y="1721"/>
                    <a:pt x="4002" y="2329"/>
                  </a:cubicBezTo>
                  <a:cubicBezTo>
                    <a:pt x="3763" y="3428"/>
                    <a:pt x="3529" y="4535"/>
                    <a:pt x="3297" y="5651"/>
                  </a:cubicBezTo>
                  <a:cubicBezTo>
                    <a:pt x="3173" y="6252"/>
                    <a:pt x="3048" y="6852"/>
                    <a:pt x="2924" y="7455"/>
                  </a:cubicBezTo>
                  <a:cubicBezTo>
                    <a:pt x="2819" y="7961"/>
                    <a:pt x="2716" y="8465"/>
                    <a:pt x="2611" y="8971"/>
                  </a:cubicBezTo>
                  <a:cubicBezTo>
                    <a:pt x="2549" y="9273"/>
                    <a:pt x="2487" y="9572"/>
                    <a:pt x="2424" y="9874"/>
                  </a:cubicBezTo>
                  <a:cubicBezTo>
                    <a:pt x="2323" y="10366"/>
                    <a:pt x="2219" y="10859"/>
                    <a:pt x="2116" y="11351"/>
                  </a:cubicBezTo>
                  <a:cubicBezTo>
                    <a:pt x="2038" y="11716"/>
                    <a:pt x="1964" y="12080"/>
                    <a:pt x="1887" y="12445"/>
                  </a:cubicBezTo>
                  <a:cubicBezTo>
                    <a:pt x="1039" y="16431"/>
                    <a:pt x="1" y="20567"/>
                    <a:pt x="159" y="24540"/>
                  </a:cubicBezTo>
                  <a:cubicBezTo>
                    <a:pt x="1836" y="21311"/>
                    <a:pt x="2143" y="17127"/>
                    <a:pt x="2827" y="13072"/>
                  </a:cubicBezTo>
                  <a:cubicBezTo>
                    <a:pt x="2901" y="12637"/>
                    <a:pt x="2975" y="12201"/>
                    <a:pt x="3050" y="11766"/>
                  </a:cubicBezTo>
                  <a:cubicBezTo>
                    <a:pt x="3153" y="11160"/>
                    <a:pt x="3259" y="10556"/>
                    <a:pt x="3366" y="9952"/>
                  </a:cubicBezTo>
                  <a:cubicBezTo>
                    <a:pt x="3437" y="9557"/>
                    <a:pt x="3507" y="9164"/>
                    <a:pt x="3579" y="8771"/>
                  </a:cubicBezTo>
                  <a:cubicBezTo>
                    <a:pt x="3678" y="8232"/>
                    <a:pt x="3779" y="7695"/>
                    <a:pt x="3881" y="7161"/>
                  </a:cubicBezTo>
                  <a:cubicBezTo>
                    <a:pt x="4100" y="6031"/>
                    <a:pt x="4328" y="4919"/>
                    <a:pt x="4572" y="3834"/>
                  </a:cubicBezTo>
                  <a:cubicBezTo>
                    <a:pt x="4726" y="3152"/>
                    <a:pt x="4886" y="2482"/>
                    <a:pt x="5053" y="1824"/>
                  </a:cubicBezTo>
                  <a:cubicBezTo>
                    <a:pt x="5097" y="1648"/>
                    <a:pt x="5140" y="1467"/>
                    <a:pt x="5186" y="1293"/>
                  </a:cubicBezTo>
                  <a:cubicBezTo>
                    <a:pt x="5404" y="1345"/>
                    <a:pt x="5628" y="1393"/>
                    <a:pt x="5848" y="1443"/>
                  </a:cubicBezTo>
                  <a:cubicBezTo>
                    <a:pt x="6080" y="1496"/>
                    <a:pt x="6312" y="1550"/>
                    <a:pt x="6546" y="1602"/>
                  </a:cubicBezTo>
                  <a:cubicBezTo>
                    <a:pt x="10848" y="2554"/>
                    <a:pt x="15406" y="3253"/>
                    <a:pt x="19479" y="4433"/>
                  </a:cubicBezTo>
                  <a:cubicBezTo>
                    <a:pt x="18217" y="10953"/>
                    <a:pt x="16924" y="17445"/>
                    <a:pt x="15729" y="24033"/>
                  </a:cubicBezTo>
                  <a:cubicBezTo>
                    <a:pt x="15566" y="24935"/>
                    <a:pt x="15398" y="25833"/>
                    <a:pt x="15239" y="26739"/>
                  </a:cubicBezTo>
                  <a:cubicBezTo>
                    <a:pt x="15130" y="26738"/>
                    <a:pt x="15025" y="26732"/>
                    <a:pt x="14917" y="26729"/>
                  </a:cubicBezTo>
                  <a:cubicBezTo>
                    <a:pt x="14400" y="26714"/>
                    <a:pt x="13891" y="26687"/>
                    <a:pt x="13393" y="26641"/>
                  </a:cubicBezTo>
                  <a:cubicBezTo>
                    <a:pt x="12614" y="26569"/>
                    <a:pt x="11855" y="26461"/>
                    <a:pt x="11108" y="26335"/>
                  </a:cubicBezTo>
                  <a:cubicBezTo>
                    <a:pt x="9991" y="26148"/>
                    <a:pt x="8901" y="25923"/>
                    <a:pt x="7819" y="25708"/>
                  </a:cubicBezTo>
                  <a:cubicBezTo>
                    <a:pt x="7386" y="25622"/>
                    <a:pt x="6954" y="25538"/>
                    <a:pt x="6522" y="25460"/>
                  </a:cubicBezTo>
                  <a:cubicBezTo>
                    <a:pt x="5053" y="25195"/>
                    <a:pt x="3577" y="24994"/>
                    <a:pt x="2030" y="24994"/>
                  </a:cubicBezTo>
                  <a:cubicBezTo>
                    <a:pt x="1775" y="24994"/>
                    <a:pt x="1518" y="25000"/>
                    <a:pt x="1259" y="25011"/>
                  </a:cubicBezTo>
                  <a:cubicBezTo>
                    <a:pt x="2231" y="25512"/>
                    <a:pt x="3437" y="25778"/>
                    <a:pt x="4678" y="26009"/>
                  </a:cubicBezTo>
                  <a:cubicBezTo>
                    <a:pt x="5333" y="26131"/>
                    <a:pt x="5995" y="26245"/>
                    <a:pt x="6641" y="26375"/>
                  </a:cubicBezTo>
                  <a:cubicBezTo>
                    <a:pt x="7341" y="26515"/>
                    <a:pt x="8021" y="26675"/>
                    <a:pt x="8642" y="26894"/>
                  </a:cubicBezTo>
                  <a:cubicBezTo>
                    <a:pt x="8848" y="26926"/>
                    <a:pt x="9058" y="26965"/>
                    <a:pt x="9271" y="27007"/>
                  </a:cubicBezTo>
                  <a:cubicBezTo>
                    <a:pt x="10063" y="27166"/>
                    <a:pt x="10898" y="27391"/>
                    <a:pt x="11746" y="27591"/>
                  </a:cubicBezTo>
                  <a:cubicBezTo>
                    <a:pt x="12767" y="27832"/>
                    <a:pt x="13803" y="28036"/>
                    <a:pt x="14796" y="28036"/>
                  </a:cubicBezTo>
                  <a:cubicBezTo>
                    <a:pt x="15001" y="28036"/>
                    <a:pt x="15204" y="28027"/>
                    <a:pt x="15405" y="28008"/>
                  </a:cubicBezTo>
                  <a:cubicBezTo>
                    <a:pt x="15723" y="27978"/>
                    <a:pt x="16034" y="27923"/>
                    <a:pt x="16337" y="27837"/>
                  </a:cubicBezTo>
                  <a:cubicBezTo>
                    <a:pt x="16400" y="27370"/>
                    <a:pt x="16472" y="26893"/>
                    <a:pt x="16539" y="26420"/>
                  </a:cubicBezTo>
                  <a:cubicBezTo>
                    <a:pt x="17513" y="19642"/>
                    <a:pt x="19022" y="12377"/>
                    <a:pt x="19948" y="5221"/>
                  </a:cubicBezTo>
                  <a:cubicBezTo>
                    <a:pt x="20121" y="4698"/>
                    <a:pt x="21106" y="4370"/>
                    <a:pt x="20579" y="3650"/>
                  </a:cubicBezTo>
                  <a:cubicBezTo>
                    <a:pt x="15742" y="2308"/>
                    <a:pt x="10075" y="1793"/>
                    <a:pt x="5029" y="663"/>
                  </a:cubicBezTo>
                  <a:cubicBezTo>
                    <a:pt x="5064" y="319"/>
                    <a:pt x="5077" y="0"/>
                    <a:pt x="47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1"/>
          <p:cNvSpPr txBox="1"/>
          <p:nvPr>
            <p:ph type="title"/>
          </p:nvPr>
        </p:nvSpPr>
        <p:spPr>
          <a:xfrm>
            <a:off x="713225" y="481900"/>
            <a:ext cx="4536000" cy="10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GIS as a Time Machine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5" name="Google Shape;815;p41"/>
          <p:cNvSpPr txBox="1"/>
          <p:nvPr>
            <p:ph idx="1" type="body"/>
          </p:nvPr>
        </p:nvSpPr>
        <p:spPr>
          <a:xfrm>
            <a:off x="713225" y="1671675"/>
            <a:ext cx="45360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City Planning and Historic Preservation StoryMap</a:t>
            </a:r>
            <a:endParaRPr/>
          </a:p>
        </p:txBody>
      </p:sp>
      <p:sp>
        <p:nvSpPr>
          <p:cNvPr id="816" name="Google Shape;816;p41"/>
          <p:cNvSpPr txBox="1"/>
          <p:nvPr/>
        </p:nvSpPr>
        <p:spPr>
          <a:xfrm>
            <a:off x="713225" y="2332550"/>
            <a:ext cx="50622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GIS is like a flipbook</a:t>
            </a:r>
            <a:endParaRPr b="1"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●"/>
            </a:pP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Each map is a page in time</a:t>
            </a:r>
            <a:endParaRPr b="1"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●"/>
            </a:pP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When we flip through them, we can see what changes</a:t>
            </a:r>
            <a:endParaRPr b="1"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What can GIS show us?</a:t>
            </a:r>
            <a:endParaRPr b="1"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●"/>
            </a:pP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How cities grow bigger</a:t>
            </a:r>
            <a:endParaRPr b="1"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●"/>
            </a:pP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Where forests disappear</a:t>
            </a:r>
            <a:endParaRPr b="1"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"/>
              <a:buChar char="●"/>
            </a:pPr>
            <a:r>
              <a:rPr b="1" lang="en" sz="1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Where animals move to</a:t>
            </a:r>
            <a:endParaRPr b="1" sz="1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David Rumsey Historical Map Collection | Two Dimensional GIS Browser" id="817" name="Google Shape;81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425" y="2043025"/>
            <a:ext cx="3514725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2"/>
          <p:cNvSpPr txBox="1"/>
          <p:nvPr>
            <p:ph type="title"/>
          </p:nvPr>
        </p:nvSpPr>
        <p:spPr>
          <a:xfrm>
            <a:off x="706175" y="463300"/>
            <a:ext cx="77316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Rediscover a Village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23" name="Google Shape;823;p42"/>
          <p:cNvSpPr txBox="1"/>
          <p:nvPr/>
        </p:nvSpPr>
        <p:spPr>
          <a:xfrm>
            <a:off x="4938925" y="357050"/>
            <a:ext cx="67638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824" name="Google Shape;824;p42"/>
          <p:cNvSpPr txBox="1"/>
          <p:nvPr/>
        </p:nvSpPr>
        <p:spPr>
          <a:xfrm>
            <a:off x="416525" y="1666250"/>
            <a:ext cx="8310900" cy="23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Prepare Your Map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Paper option: Place tracing paper over historical map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Digital option: Import village map as background layer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Mark Historical Structures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Use RED to circle homes/residences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Use BLUE to mark churches/community buildings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Use GREEN to identify businesses/work areas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Label at least 5 significant locations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Create Modern Comparison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Switch to current map of same area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Place your tracing over it OR switch layers digitally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Note what exists in these locations today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25" name="Google Shape;825;p42"/>
          <p:cNvSpPr txBox="1"/>
          <p:nvPr/>
        </p:nvSpPr>
        <p:spPr>
          <a:xfrm>
            <a:off x="4938925" y="357050"/>
            <a:ext cx="37092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Materials Needed: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Historical Freedmen's Village map (provided)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Tracing paper OR digital tablet with mapping app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Colored markers/pencils (red, blue, green)</a:t>
            </a:r>
            <a:endParaRPr b="1"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3"/>
          <p:cNvSpPr txBox="1"/>
          <p:nvPr>
            <p:ph type="title"/>
          </p:nvPr>
        </p:nvSpPr>
        <p:spPr>
          <a:xfrm>
            <a:off x="706175" y="463300"/>
            <a:ext cx="77316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Mapping Memory &amp; Land Loss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31" name="Google Shape;831;p43" title="Screenshot 2025-05-17 at 3.18.4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100" y="3683163"/>
            <a:ext cx="1571524" cy="1143076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43"/>
          <p:cNvSpPr txBox="1"/>
          <p:nvPr/>
        </p:nvSpPr>
        <p:spPr>
          <a:xfrm>
            <a:off x="0" y="1012800"/>
            <a:ext cx="3113100" cy="31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Redlining: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financial institutions systematically denied services to residents of specific neighborhoods based primarily on race/ethnicity (1930s-1970s)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Created lasting wealth disparities by preventing minority communities from building home equity and accessing economic opportunities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33" name="Google Shape;833;p43"/>
          <p:cNvSpPr txBox="1"/>
          <p:nvPr/>
        </p:nvSpPr>
        <p:spPr>
          <a:xfrm>
            <a:off x="3095625" y="1095375"/>
            <a:ext cx="3262200" cy="26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Urban renewal: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Government program (1950s-1970s) that demolished "blighted" neighborhoods—predominantly minority communities—displacing residents and destroying established cultural centers under the appearance  of modernization and development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34" name="Google Shape;834;p43"/>
          <p:cNvSpPr txBox="1"/>
          <p:nvPr/>
        </p:nvSpPr>
        <p:spPr>
          <a:xfrm>
            <a:off x="3471150" y="3855650"/>
            <a:ext cx="46293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We map so we don’t forget</a:t>
            </a:r>
            <a:endParaRPr b="1" sz="21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35" name="Google Shape;835;p43"/>
          <p:cNvSpPr txBox="1"/>
          <p:nvPr/>
        </p:nvSpPr>
        <p:spPr>
          <a:xfrm>
            <a:off x="6307575" y="1170275"/>
            <a:ext cx="2836500" cy="26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Highway construction: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Federal Interstate Highway System strategically routed highways through minority neighborhoods, destroying communities and creating physical barriers that reinforced segregation while prioritizing suburban commuter needs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36" name="Google Shape;836;p43" title="Screenshot 2025-05-17 at 3.26.0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2948" y="4005448"/>
            <a:ext cx="1782530" cy="9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4"/>
          <p:cNvSpPr txBox="1"/>
          <p:nvPr>
            <p:ph type="title"/>
          </p:nvPr>
        </p:nvSpPr>
        <p:spPr>
          <a:xfrm>
            <a:off x="706175" y="463300"/>
            <a:ext cx="77316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Then vs Now Map Builder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42" name="Google Shape;842;p44"/>
          <p:cNvSpPr/>
          <p:nvPr/>
        </p:nvSpPr>
        <p:spPr>
          <a:xfrm>
            <a:off x="5450777" y="1273452"/>
            <a:ext cx="662100" cy="64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5450777" y="2894944"/>
            <a:ext cx="662100" cy="64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/>
        </p:nvSpPr>
        <p:spPr>
          <a:xfrm>
            <a:off x="416550" y="1269450"/>
            <a:ext cx="7497600" cy="30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45" name="Google Shape;845;p44"/>
          <p:cNvSpPr txBox="1"/>
          <p:nvPr/>
        </p:nvSpPr>
        <p:spPr>
          <a:xfrm>
            <a:off x="337200" y="1170275"/>
            <a:ext cx="5494200" cy="21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Choose a location to analyze: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Your neighborhood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School grounds and surrounding area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Local historical site or downtown area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46" name="Google Shape;846;p44"/>
          <p:cNvSpPr txBox="1"/>
          <p:nvPr/>
        </p:nvSpPr>
        <p:spPr>
          <a:xfrm>
            <a:off x="4224875" y="1170275"/>
            <a:ext cx="4601700" cy="17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Creating Comparison Layers: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Option 1: Physical Method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Use printed historical maps as base layer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Overlay transparent sheets to trace current features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Mark preserved structures in green, changed areas in red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Option 2: Digital Method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Use ArcGIS or Felt.com mapping tools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Import historical imagery as base layer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Create comparison points between time periods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Toggle visibility between time periods</a:t>
            </a:r>
            <a:endParaRPr b="1"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47" name="Google Shape;847;p44" title="Screenshot 2025-05-17 at 3.45.5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25" y="2571750"/>
            <a:ext cx="3507776" cy="21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alysis of Historical and Cultural Texts - Language Arts - 11th Grade by Slidesgo">
  <a:themeElements>
    <a:clrScheme name="Simple Light">
      <a:dk1>
        <a:srgbClr val="3A332D"/>
      </a:dk1>
      <a:lt1>
        <a:srgbClr val="F0EEE0"/>
      </a:lt1>
      <a:dk2>
        <a:srgbClr val="C8E2DD"/>
      </a:dk2>
      <a:lt2>
        <a:srgbClr val="4AA093"/>
      </a:lt2>
      <a:accent1>
        <a:srgbClr val="C9BDB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AA09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